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4" r:id="rId5"/>
    <p:sldId id="258" r:id="rId6"/>
    <p:sldId id="263" r:id="rId7"/>
    <p:sldId id="262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C98A-DD1F-4D4A-A9C1-E0503F85DA1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4613-2082-49BA-AF3A-02A1E156A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5893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C98A-DD1F-4D4A-A9C1-E0503F85DA1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4613-2082-49BA-AF3A-02A1E156A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8246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C98A-DD1F-4D4A-A9C1-E0503F85DA1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4613-2082-49BA-AF3A-02A1E156A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75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C98A-DD1F-4D4A-A9C1-E0503F85DA1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4613-2082-49BA-AF3A-02A1E156A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55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C98A-DD1F-4D4A-A9C1-E0503F85DA1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4613-2082-49BA-AF3A-02A1E156A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20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C98A-DD1F-4D4A-A9C1-E0503F85DA1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4613-2082-49BA-AF3A-02A1E156A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065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C98A-DD1F-4D4A-A9C1-E0503F85DA1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4613-2082-49BA-AF3A-02A1E156A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697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C98A-DD1F-4D4A-A9C1-E0503F85DA1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4613-2082-49BA-AF3A-02A1E156A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7347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C98A-DD1F-4D4A-A9C1-E0503F85DA1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4613-2082-49BA-AF3A-02A1E156A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72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C98A-DD1F-4D4A-A9C1-E0503F85DA1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4613-2082-49BA-AF3A-02A1E156A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7C98A-DD1F-4D4A-A9C1-E0503F85DA1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44613-2082-49BA-AF3A-02A1E156A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6612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7C98A-DD1F-4D4A-A9C1-E0503F85DA1C}" type="datetimeFigureOut">
              <a:rPr lang="ru-RU" smtClean="0"/>
              <a:t>09.10.2017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44613-2082-49BA-AF3A-02A1E156A9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219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Заболевания ЦНС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81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Картинки по запросу стресс- э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5343" y="464026"/>
            <a:ext cx="9567081" cy="566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78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Картинки по запросу виды стресс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987" y="365125"/>
            <a:ext cx="9144000" cy="6492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6011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Объясните механизм стресса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0" name="Picture 2" descr="Картинки по запросу стадии стресс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90688"/>
            <a:ext cx="10515599" cy="4921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6338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виды стресс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423" y="365125"/>
            <a:ext cx="5619750" cy="587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105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Картинки по запросу стресс- это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8" name="Picture 4" descr="Картинки по запросу стресс- э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59077"/>
            <a:ext cx="4550154" cy="4617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Картинки по запросу стресс- эт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666" y="791570"/>
            <a:ext cx="5421692" cy="6066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3579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Картинки по запросу стресс- эт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5068" y="230234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916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Профилактика заболеваний ЦНС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Напишите </a:t>
            </a:r>
            <a:r>
              <a:rPr lang="ru-RU" smtClean="0"/>
              <a:t>, работая в паре.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9337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</Words>
  <Application>Microsoft Office PowerPoint</Application>
  <PresentationFormat>Широкоэкранный</PresentationFormat>
  <Paragraphs>4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Заболевания ЦНС</vt:lpstr>
      <vt:lpstr>Презентация PowerPoint</vt:lpstr>
      <vt:lpstr>Презентация PowerPoint</vt:lpstr>
      <vt:lpstr>Объясните механизм стресса</vt:lpstr>
      <vt:lpstr>Презентация PowerPoint</vt:lpstr>
      <vt:lpstr>Презентация PowerPoint</vt:lpstr>
      <vt:lpstr>Презентация PowerPoint</vt:lpstr>
      <vt:lpstr>Профилактика заболеваний ЦНС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Заболевания ЦНС</dc:title>
  <dc:creator>ф</dc:creator>
  <cp:lastModifiedBy>ф</cp:lastModifiedBy>
  <cp:revision>6</cp:revision>
  <dcterms:created xsi:type="dcterms:W3CDTF">2017-10-09T06:13:03Z</dcterms:created>
  <dcterms:modified xsi:type="dcterms:W3CDTF">2017-10-09T07:09:13Z</dcterms:modified>
</cp:coreProperties>
</file>