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75" r:id="rId5"/>
    <p:sldId id="258" r:id="rId6"/>
    <p:sldId id="27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5FC26-BFCF-4858-8A6E-EC386FA40BDB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AC6B-ED7E-4477-A660-5B18BC1B3E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КВН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профессий всех не счесть,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Присмотреться время есть,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Кем же вы хотите стать?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Любопытно нам узнать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dirty="0" smtClean="0"/>
              <a:t>           </a:t>
            </a:r>
            <a:r>
              <a:rPr lang="ru-RU" dirty="0" smtClean="0"/>
              <a:t>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Профессий много есть на свете,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Но выбрать вы должны лишь ту,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всех дороже вам на свете, 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Чтоб посвятить себя труду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Где работает брокер?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в банке;</a:t>
            </a:r>
          </a:p>
          <a:p>
            <a:r>
              <a:rPr lang="ru-RU" sz="4400" b="1" dirty="0" smtClean="0"/>
              <a:t>2 на бирже</a:t>
            </a:r>
            <a:r>
              <a:rPr lang="ru-RU" b="1" dirty="0" smtClean="0"/>
              <a:t>;</a:t>
            </a:r>
          </a:p>
          <a:p>
            <a:r>
              <a:rPr lang="ru-RU" sz="4400" b="1" dirty="0" smtClean="0"/>
              <a:t>3 на базаре;</a:t>
            </a:r>
          </a:p>
          <a:p>
            <a:r>
              <a:rPr lang="ru-RU" sz="4400" b="1" dirty="0" smtClean="0"/>
              <a:t>4 на ипподроме.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 Представители какой профессии в давние времена заменяли врачей?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b="1" dirty="0" smtClean="0"/>
              <a:t>1  кузнецы;</a:t>
            </a:r>
          </a:p>
          <a:p>
            <a:r>
              <a:rPr lang="ru-RU" sz="4400" b="1" dirty="0" smtClean="0"/>
              <a:t>2  алхимики;</a:t>
            </a:r>
          </a:p>
          <a:p>
            <a:r>
              <a:rPr lang="ru-RU" sz="4400" b="1" dirty="0" smtClean="0"/>
              <a:t>3  цирюльники;</a:t>
            </a:r>
          </a:p>
          <a:p>
            <a:r>
              <a:rPr lang="ru-RU" sz="4400" b="1" dirty="0" smtClean="0"/>
              <a:t>4  портные.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Кто в больнице погружает в глубокий сон пациентов?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физиотерапевт;</a:t>
            </a:r>
          </a:p>
          <a:p>
            <a:r>
              <a:rPr lang="ru-RU" sz="4400" b="1" dirty="0" smtClean="0"/>
              <a:t>2  анестезиолог;</a:t>
            </a:r>
          </a:p>
          <a:p>
            <a:r>
              <a:rPr lang="ru-RU" sz="4400" b="1" dirty="0" smtClean="0"/>
              <a:t>3  рентгенолог;</a:t>
            </a:r>
          </a:p>
          <a:p>
            <a:r>
              <a:rPr lang="ru-RU" sz="4400" b="1" dirty="0" smtClean="0"/>
              <a:t>4  гипнотизёр.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7. Кто надевает во время работы самый дорогой в мире костюм?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лётчик;</a:t>
            </a:r>
          </a:p>
          <a:p>
            <a:r>
              <a:rPr lang="ru-RU" sz="4400" b="1" dirty="0" smtClean="0"/>
              <a:t>2  автогонщик;</a:t>
            </a:r>
          </a:p>
          <a:p>
            <a:r>
              <a:rPr lang="ru-RU" sz="4400" b="1" dirty="0" smtClean="0"/>
              <a:t>3  аквалангист;</a:t>
            </a:r>
          </a:p>
          <a:p>
            <a:r>
              <a:rPr lang="ru-RU" sz="4400" b="1" dirty="0" smtClean="0"/>
              <a:t>4 космонавт.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8. Представитель какой профессии в послереволюционной России назывался «</a:t>
            </a:r>
            <a:r>
              <a:rPr lang="ru-RU" b="1" dirty="0" err="1" smtClean="0">
                <a:solidFill>
                  <a:srgbClr val="FF0000"/>
                </a:solidFill>
              </a:rPr>
              <a:t>шкрабом</a:t>
            </a:r>
            <a:r>
              <a:rPr lang="ru-RU" b="1" dirty="0" smtClean="0">
                <a:solidFill>
                  <a:srgbClr val="FF0000"/>
                </a:solidFill>
              </a:rPr>
              <a:t>»?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b="1" dirty="0" smtClean="0"/>
          </a:p>
          <a:p>
            <a:r>
              <a:rPr lang="ru-RU" sz="4400" b="1" dirty="0" smtClean="0"/>
              <a:t>1  полотёр;</a:t>
            </a:r>
          </a:p>
          <a:p>
            <a:r>
              <a:rPr lang="ru-RU" sz="4400" b="1" dirty="0" smtClean="0"/>
              <a:t>2  учитель; </a:t>
            </a:r>
          </a:p>
          <a:p>
            <a:r>
              <a:rPr lang="ru-RU" sz="4400" b="1" dirty="0" smtClean="0"/>
              <a:t>3  посудомойка;</a:t>
            </a:r>
          </a:p>
          <a:p>
            <a:r>
              <a:rPr lang="ru-RU" sz="4400" b="1" dirty="0" smtClean="0"/>
              <a:t>4  сторож.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9. Кто из перечисленных лиц не работает в </a:t>
            </a:r>
            <a:r>
              <a:rPr lang="ru-RU" b="1" dirty="0" err="1" smtClean="0">
                <a:solidFill>
                  <a:srgbClr val="FF0000"/>
                </a:solidFill>
              </a:rPr>
              <a:t>худ.музее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хранитель;</a:t>
            </a:r>
          </a:p>
          <a:p>
            <a:r>
              <a:rPr lang="ru-RU" sz="4400" b="1" dirty="0" smtClean="0"/>
              <a:t>2  реставратор;</a:t>
            </a:r>
          </a:p>
          <a:p>
            <a:r>
              <a:rPr lang="ru-RU" sz="4400" b="1" dirty="0" smtClean="0"/>
              <a:t>3  экскурсовод;</a:t>
            </a:r>
          </a:p>
          <a:p>
            <a:r>
              <a:rPr lang="ru-RU" sz="4400" b="1" dirty="0" smtClean="0"/>
              <a:t>4  ресторатор. 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10. Что делает визажист?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визы;</a:t>
            </a:r>
          </a:p>
          <a:p>
            <a:r>
              <a:rPr lang="ru-RU" sz="4400" b="1" dirty="0" smtClean="0"/>
              <a:t>2  макияж;</a:t>
            </a:r>
          </a:p>
          <a:p>
            <a:r>
              <a:rPr lang="ru-RU" sz="4400" b="1" dirty="0" smtClean="0"/>
              <a:t>3 пластические операции;</a:t>
            </a:r>
          </a:p>
          <a:p>
            <a:r>
              <a:rPr lang="ru-RU" sz="4400" b="1" dirty="0" smtClean="0"/>
              <a:t>4 художественные фотографии</a:t>
            </a:r>
            <a:r>
              <a:rPr lang="ru-RU" b="1" dirty="0" smtClean="0"/>
              <a:t>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11. Кто такой статист?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специалист по статистике;</a:t>
            </a:r>
          </a:p>
          <a:p>
            <a:r>
              <a:rPr lang="ru-RU" sz="4400" b="1" dirty="0" smtClean="0"/>
              <a:t>2  человек со статной фигурой;</a:t>
            </a:r>
          </a:p>
          <a:p>
            <a:r>
              <a:rPr lang="ru-RU" sz="4400" b="1" dirty="0" smtClean="0"/>
              <a:t>3  автор газетных и журнальных статей;</a:t>
            </a:r>
          </a:p>
          <a:p>
            <a:r>
              <a:rPr lang="ru-RU" sz="4400" b="1" dirty="0" smtClean="0"/>
              <a:t>4  актёр, исполняющий второстепенные роли.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12. Как называется артист, объявляющий и комментирующий номера эстрадной программы?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400" b="1" dirty="0" smtClean="0"/>
              <a:t>1  тамада;</a:t>
            </a:r>
          </a:p>
          <a:p>
            <a:r>
              <a:rPr lang="ru-RU" sz="4400" b="1" dirty="0" smtClean="0"/>
              <a:t>2  конферансье;</a:t>
            </a:r>
          </a:p>
          <a:p>
            <a:r>
              <a:rPr lang="ru-RU" sz="4400" b="1" dirty="0" smtClean="0"/>
              <a:t>3  диктор;</a:t>
            </a:r>
          </a:p>
          <a:p>
            <a:r>
              <a:rPr lang="ru-RU" sz="4400" b="1" dirty="0" smtClean="0"/>
              <a:t>4  спикер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Дать характеристику предмета труда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/>
              <a:t>  Дизайнер</a:t>
            </a:r>
            <a:r>
              <a:rPr lang="ru-RU" sz="4400" b="1" dirty="0" smtClean="0"/>
              <a:t>- </a:t>
            </a:r>
          </a:p>
          <a:p>
            <a:r>
              <a:rPr lang="ru-RU" sz="4400" b="1" i="1" dirty="0" err="1" smtClean="0"/>
              <a:t>Мерчендайзер</a:t>
            </a:r>
            <a:endParaRPr lang="ru-RU" sz="4400" b="1" i="1" dirty="0" smtClean="0"/>
          </a:p>
          <a:p>
            <a:r>
              <a:rPr lang="ru-RU" sz="4400" b="1" i="1" dirty="0" err="1" smtClean="0"/>
              <a:t>Промоутер</a:t>
            </a:r>
            <a:r>
              <a:rPr lang="ru-RU" sz="4400" b="1" dirty="0" smtClean="0"/>
              <a:t>- </a:t>
            </a:r>
          </a:p>
          <a:p>
            <a:r>
              <a:rPr lang="ru-RU" sz="4400" b="1" i="1" dirty="0" err="1" smtClean="0"/>
              <a:t>Рекрутолог</a:t>
            </a:r>
            <a:r>
              <a:rPr lang="ru-RU" sz="4400" b="1" dirty="0" smtClean="0"/>
              <a:t>- </a:t>
            </a:r>
          </a:p>
          <a:p>
            <a:r>
              <a:rPr lang="ru-RU" sz="4400" b="1" i="1" dirty="0" smtClean="0"/>
              <a:t>Социальный работник</a:t>
            </a:r>
            <a:r>
              <a:rPr lang="ru-RU" sz="4400" b="1" dirty="0" smtClean="0"/>
              <a:t>-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429684" cy="642942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Разминка  (</a:t>
            </a:r>
            <a:r>
              <a:rPr lang="ru-RU" sz="2000" dirty="0" smtClean="0"/>
              <a:t>назвать профессию, которая начинается на эту букву.)</a:t>
            </a:r>
            <a:br>
              <a:rPr lang="ru-RU" sz="2000" dirty="0" smtClean="0"/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7500990" cy="6500834"/>
          </a:xfrm>
        </p:spPr>
        <p:txBody>
          <a:bodyPr numCol="2">
            <a:normAutofit fontScale="47500" lnSpcReduction="20000"/>
          </a:bodyPr>
          <a:lstStyle/>
          <a:p>
            <a:pPr algn="l"/>
            <a:r>
              <a:rPr lang="ru-RU" sz="17600" b="1" dirty="0">
                <a:solidFill>
                  <a:schemeClr val="accent4">
                    <a:lumMod val="75000"/>
                  </a:schemeClr>
                </a:solidFill>
              </a:rPr>
              <a:t>(П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)- </a:t>
            </a:r>
          </a:p>
          <a:p>
            <a:pPr algn="l"/>
            <a:r>
              <a:rPr lang="ru-RU" sz="17600" b="1" dirty="0" smtClean="0">
                <a:solidFill>
                  <a:srgbClr val="FF0000"/>
                </a:solidFill>
              </a:rPr>
              <a:t>(</a:t>
            </a:r>
            <a:r>
              <a:rPr lang="ru-RU" sz="17600" b="1" dirty="0">
                <a:solidFill>
                  <a:srgbClr val="FF0000"/>
                </a:solidFill>
              </a:rPr>
              <a:t>М</a:t>
            </a:r>
            <a:r>
              <a:rPr lang="ru-RU" sz="17600" b="1" dirty="0" smtClean="0">
                <a:solidFill>
                  <a:srgbClr val="FF0000"/>
                </a:solidFill>
              </a:rPr>
              <a:t>)-</a:t>
            </a:r>
          </a:p>
          <a:p>
            <a:pPr algn="l"/>
            <a:r>
              <a:rPr lang="ru-RU" sz="176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17600" b="1" dirty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176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  <a:p>
            <a:pPr algn="l"/>
            <a:r>
              <a:rPr lang="ru-RU" sz="17600" b="1" dirty="0" smtClean="0">
                <a:solidFill>
                  <a:srgbClr val="0070C0"/>
                </a:solidFill>
              </a:rPr>
              <a:t>(</a:t>
            </a:r>
            <a:r>
              <a:rPr lang="ru-RU" sz="17600" b="1" dirty="0">
                <a:solidFill>
                  <a:srgbClr val="0070C0"/>
                </a:solidFill>
              </a:rPr>
              <a:t>Ш</a:t>
            </a:r>
            <a:r>
              <a:rPr lang="ru-RU" sz="17600" b="1" dirty="0" smtClean="0">
                <a:solidFill>
                  <a:srgbClr val="0070C0"/>
                </a:solidFill>
              </a:rPr>
              <a:t>)-</a:t>
            </a:r>
            <a:endParaRPr lang="ru-RU" sz="17600" dirty="0">
              <a:solidFill>
                <a:srgbClr val="0070C0"/>
              </a:solidFill>
            </a:endParaRPr>
          </a:p>
          <a:p>
            <a:pPr algn="l"/>
            <a:r>
              <a:rPr lang="ru-RU" sz="17600" b="1" dirty="0">
                <a:solidFill>
                  <a:schemeClr val="accent4">
                    <a:lumMod val="75000"/>
                  </a:schemeClr>
                </a:solidFill>
              </a:rPr>
              <a:t>(Ю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)-</a:t>
            </a:r>
            <a:endParaRPr lang="ru-RU" sz="17600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17600" b="1" dirty="0">
                <a:solidFill>
                  <a:srgbClr val="FF0000"/>
                </a:solidFill>
              </a:rPr>
              <a:t>(В</a:t>
            </a:r>
            <a:r>
              <a:rPr lang="ru-RU" sz="17600" b="1" dirty="0" smtClean="0">
                <a:solidFill>
                  <a:srgbClr val="FF0000"/>
                </a:solidFill>
              </a:rPr>
              <a:t>)-</a:t>
            </a:r>
            <a:endParaRPr lang="ru-RU" sz="17600" dirty="0">
              <a:solidFill>
                <a:srgbClr val="FF0000"/>
              </a:solidFill>
            </a:endParaRPr>
          </a:p>
          <a:p>
            <a:pPr algn="l"/>
            <a:r>
              <a:rPr lang="ru-RU" sz="17600" b="1" dirty="0">
                <a:solidFill>
                  <a:schemeClr val="accent3">
                    <a:lumMod val="50000"/>
                  </a:schemeClr>
                </a:solidFill>
              </a:rPr>
              <a:t>(У</a:t>
            </a:r>
            <a:r>
              <a:rPr lang="ru-RU" sz="17600" b="1" dirty="0" smtClean="0">
                <a:solidFill>
                  <a:schemeClr val="accent3">
                    <a:lumMod val="50000"/>
                  </a:schemeClr>
                </a:solidFill>
              </a:rPr>
              <a:t>)-</a:t>
            </a:r>
            <a:endParaRPr lang="ru-RU" sz="17600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7600" b="1" dirty="0">
                <a:solidFill>
                  <a:srgbClr val="0070C0"/>
                </a:solidFill>
              </a:rPr>
              <a:t>(Б</a:t>
            </a:r>
            <a:r>
              <a:rPr lang="ru-RU" sz="17600" b="1" dirty="0" smtClean="0">
                <a:solidFill>
                  <a:srgbClr val="0070C0"/>
                </a:solidFill>
              </a:rPr>
              <a:t>)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endParaRPr lang="ru-RU" sz="17600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17600" b="1" dirty="0">
                <a:solidFill>
                  <a:schemeClr val="accent4">
                    <a:lumMod val="75000"/>
                  </a:schemeClr>
                </a:solidFill>
              </a:rPr>
              <a:t>(Д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)-</a:t>
            </a:r>
            <a:endParaRPr lang="ru-RU" sz="17600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ru-RU" sz="17600" b="1" dirty="0">
                <a:solidFill>
                  <a:srgbClr val="FF0000"/>
                </a:solidFill>
              </a:rPr>
              <a:t>(Х</a:t>
            </a:r>
            <a:r>
              <a:rPr lang="ru-RU" sz="17600" b="1" dirty="0" smtClean="0">
                <a:solidFill>
                  <a:srgbClr val="FF0000"/>
                </a:solidFill>
              </a:rPr>
              <a:t>)</a:t>
            </a:r>
            <a:r>
              <a:rPr lang="ru-RU" sz="176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endParaRPr lang="ru-RU" sz="176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Анаграммы-профессионалы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 numCol="2">
            <a:normAutofit fontScale="32500" lnSpcReduction="20000"/>
          </a:bodyPr>
          <a:lstStyle/>
          <a:p>
            <a:r>
              <a:rPr lang="ru-RU" sz="9600" b="1" dirty="0" smtClean="0"/>
              <a:t>РВАЧ = В - - - </a:t>
            </a:r>
          </a:p>
          <a:p>
            <a:r>
              <a:rPr lang="ru-RU" sz="9600" b="1" dirty="0" smtClean="0"/>
              <a:t>СОПЛО = П – - - -</a:t>
            </a:r>
          </a:p>
          <a:p>
            <a:r>
              <a:rPr lang="ru-RU" sz="9600" b="1" dirty="0" smtClean="0"/>
              <a:t>ТЁРКА = А - - - -</a:t>
            </a:r>
          </a:p>
          <a:p>
            <a:r>
              <a:rPr lang="ru-RU" sz="9600" b="1" dirty="0" smtClean="0"/>
              <a:t>ДЕКОР = Д - - - -</a:t>
            </a:r>
            <a:r>
              <a:rPr lang="ru-RU" sz="9600" dirty="0" smtClean="0"/>
              <a:t> </a:t>
            </a:r>
          </a:p>
          <a:p>
            <a:r>
              <a:rPr lang="ru-RU" sz="9600" b="1" dirty="0" smtClean="0"/>
              <a:t>ФИАКР = Ф -</a:t>
            </a:r>
            <a:r>
              <a:rPr lang="ru-RU" sz="9600" dirty="0" smtClean="0"/>
              <a:t> - - -</a:t>
            </a:r>
          </a:p>
          <a:p>
            <a:r>
              <a:rPr lang="ru-RU" sz="9600" b="1" dirty="0" smtClean="0"/>
              <a:t>КУЛОН = К -</a:t>
            </a:r>
            <a:r>
              <a:rPr lang="ru-RU" sz="9600" dirty="0" smtClean="0"/>
              <a:t> - - -</a:t>
            </a:r>
          </a:p>
          <a:p>
            <a:r>
              <a:rPr lang="ru-RU" sz="9600" b="1" dirty="0" smtClean="0"/>
              <a:t>МАРЛЯ = М</a:t>
            </a:r>
            <a:r>
              <a:rPr lang="ru-RU" sz="9600" dirty="0" smtClean="0"/>
              <a:t> - - -</a:t>
            </a:r>
          </a:p>
          <a:p>
            <a:r>
              <a:rPr lang="ru-RU" sz="9600" b="1" dirty="0" smtClean="0"/>
              <a:t>АЛЬКОВ = К</a:t>
            </a:r>
            <a:r>
              <a:rPr lang="ru-RU" sz="9600" dirty="0" smtClean="0"/>
              <a:t> - - - - -  </a:t>
            </a:r>
          </a:p>
          <a:p>
            <a:r>
              <a:rPr lang="ru-RU" sz="9600" b="1" dirty="0" smtClean="0"/>
              <a:t>АВДОТКА = А - - - - - -</a:t>
            </a:r>
          </a:p>
          <a:p>
            <a:r>
              <a:rPr lang="ru-RU" sz="9600" b="1" dirty="0" smtClean="0"/>
              <a:t>СТАРИНА = С - - - - - -</a:t>
            </a:r>
          </a:p>
          <a:p>
            <a:r>
              <a:rPr lang="ru-RU" sz="9600" b="1" dirty="0" smtClean="0"/>
              <a:t>ТРАВИНКА = А - - - - - - </a:t>
            </a:r>
          </a:p>
          <a:p>
            <a:r>
              <a:rPr lang="ru-RU" sz="9600" b="1" dirty="0" smtClean="0"/>
              <a:t>КРЕДИТОР = Д- - </a:t>
            </a:r>
            <a:r>
              <a:rPr lang="ru-RU" sz="9600" dirty="0" smtClean="0"/>
              <a:t>- - - - - </a:t>
            </a:r>
          </a:p>
          <a:p>
            <a:r>
              <a:rPr lang="ru-RU" sz="9600" b="1" dirty="0" smtClean="0"/>
              <a:t>ТОМАТ + ГОЛОС = С</a:t>
            </a:r>
            <a:r>
              <a:rPr lang="ru-RU" sz="9600" dirty="0" smtClean="0"/>
              <a:t> - - - - - - - - -</a:t>
            </a:r>
          </a:p>
          <a:p>
            <a:r>
              <a:rPr lang="ru-RU" sz="9600" b="1" dirty="0" smtClean="0"/>
              <a:t>БАНЩИК + РАБА = Б</a:t>
            </a:r>
            <a:r>
              <a:rPr lang="ru-RU" sz="9600" dirty="0" smtClean="0"/>
              <a:t>- - - - - - - - -</a:t>
            </a:r>
          </a:p>
          <a:p>
            <a:r>
              <a:rPr lang="ru-RU" sz="9600" b="1" dirty="0" smtClean="0"/>
              <a:t>РИСК + ПАЧКА = С</a:t>
            </a:r>
            <a:r>
              <a:rPr lang="ru-RU" sz="9600" dirty="0" smtClean="0"/>
              <a:t> - - - - - - -</a:t>
            </a:r>
          </a:p>
          <a:p>
            <a:r>
              <a:rPr lang="ru-RU" sz="9600" b="1" dirty="0" smtClean="0"/>
              <a:t>АД +МИНИСТР + РОТА = А</a:t>
            </a:r>
            <a:r>
              <a:rPr lang="ru-RU" sz="9600" dirty="0" smtClean="0"/>
              <a:t> 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07223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Анаграммы-профессионалы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РВАЧ = В - - -</a:t>
            </a:r>
            <a:r>
              <a:rPr lang="ru-RU" dirty="0" smtClean="0"/>
              <a:t> (</a:t>
            </a:r>
            <a:r>
              <a:rPr lang="ru-RU" dirty="0" err="1" smtClean="0"/>
              <a:t>мед.работник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СОПЛО = П –</a:t>
            </a:r>
            <a:r>
              <a:rPr lang="ru-RU" dirty="0" smtClean="0"/>
              <a:t> - - - (дипломатический представитель)</a:t>
            </a:r>
          </a:p>
          <a:p>
            <a:r>
              <a:rPr lang="ru-RU" b="1" dirty="0" smtClean="0"/>
              <a:t>ТЁРКА = А -</a:t>
            </a:r>
            <a:r>
              <a:rPr lang="ru-RU" dirty="0" smtClean="0"/>
              <a:t> - - - (театральная и кинематографическая профессия)</a:t>
            </a:r>
          </a:p>
          <a:p>
            <a:r>
              <a:rPr lang="ru-RU" b="1" dirty="0" smtClean="0"/>
              <a:t>ДЕКОР = Д -</a:t>
            </a:r>
            <a:r>
              <a:rPr lang="ru-RU" dirty="0" smtClean="0"/>
              <a:t> - - - (портовый рабочий)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ФИАКР = Ф -</a:t>
            </a:r>
            <a:r>
              <a:rPr lang="ru-RU" dirty="0" smtClean="0"/>
              <a:t> - - - (волшебная цирковая профессия)</a:t>
            </a:r>
          </a:p>
          <a:p>
            <a:r>
              <a:rPr lang="ru-RU" b="1" dirty="0" smtClean="0"/>
              <a:t>КУЛОН = К -</a:t>
            </a:r>
            <a:r>
              <a:rPr lang="ru-RU" dirty="0" smtClean="0"/>
              <a:t> - - - (весёлая цирковая профессия)</a:t>
            </a:r>
          </a:p>
          <a:p>
            <a:r>
              <a:rPr lang="ru-RU" b="1" dirty="0" smtClean="0"/>
              <a:t>МАРЛЯ = М</a:t>
            </a:r>
            <a:r>
              <a:rPr lang="ru-RU" dirty="0" smtClean="0"/>
              <a:t> - - - - («разноцветный» рабочий)</a:t>
            </a:r>
          </a:p>
          <a:p>
            <a:r>
              <a:rPr lang="ru-RU" b="1" dirty="0" smtClean="0"/>
              <a:t>АЛЬКОВ = К</a:t>
            </a:r>
            <a:r>
              <a:rPr lang="ru-RU" dirty="0" smtClean="0"/>
              <a:t> - - - - - (мастер ручной ковки)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АВДОТК = </a:t>
            </a:r>
            <a:r>
              <a:rPr lang="ru-RU" b="1" dirty="0" smtClean="0"/>
              <a:t>А</a:t>
            </a:r>
            <a:r>
              <a:rPr lang="ru-RU" dirty="0" smtClean="0"/>
              <a:t> - - - - - - (юридическая профессия)</a:t>
            </a:r>
          </a:p>
          <a:p>
            <a:r>
              <a:rPr lang="ru-RU" b="1" dirty="0" smtClean="0"/>
              <a:t>СТАРИНА = С</a:t>
            </a:r>
            <a:r>
              <a:rPr lang="ru-RU" dirty="0" smtClean="0"/>
              <a:t> - - - - - - (младший мед. работник)</a:t>
            </a:r>
          </a:p>
          <a:p>
            <a:r>
              <a:rPr lang="ru-RU" b="1" dirty="0" smtClean="0"/>
              <a:t>ТРАВИНКА = А</a:t>
            </a:r>
            <a:r>
              <a:rPr lang="ru-RU" dirty="0" smtClean="0"/>
              <a:t> - - - - - - - (продавец старины)</a:t>
            </a:r>
          </a:p>
          <a:p>
            <a:r>
              <a:rPr lang="ru-RU" b="1" dirty="0" smtClean="0"/>
              <a:t>КРЕДИТОР = Д</a:t>
            </a:r>
            <a:r>
              <a:rPr lang="ru-RU" dirty="0" smtClean="0"/>
              <a:t>- - - - - - - (руководитель предприятия)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ТОМАТ + ГОЛОС = С</a:t>
            </a:r>
            <a:r>
              <a:rPr lang="ru-RU" dirty="0" smtClean="0"/>
              <a:t> - - - - - - - - - (зубной врач)</a:t>
            </a:r>
          </a:p>
          <a:p>
            <a:r>
              <a:rPr lang="ru-RU" b="1" dirty="0" smtClean="0"/>
              <a:t>БАНЩИК + РАБА = Б</a:t>
            </a:r>
            <a:r>
              <a:rPr lang="ru-RU" dirty="0" smtClean="0"/>
              <a:t>- - - - - - - - - (ударная профессия)</a:t>
            </a:r>
          </a:p>
          <a:p>
            <a:r>
              <a:rPr lang="ru-RU" b="1" dirty="0" smtClean="0"/>
              <a:t>РИСК + ПАЧКА = С</a:t>
            </a:r>
            <a:r>
              <a:rPr lang="ru-RU" dirty="0" smtClean="0"/>
              <a:t> - - - - - - - - (женщина-музыкант)</a:t>
            </a:r>
          </a:p>
          <a:p>
            <a:r>
              <a:rPr lang="ru-RU" b="1" dirty="0" smtClean="0"/>
              <a:t>АД +МИНИСТР + РОТА = А</a:t>
            </a:r>
            <a:r>
              <a:rPr lang="ru-RU" dirty="0" smtClean="0"/>
              <a:t> (руководящее должностное лицо)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0"/>
            <a:ext cx="4214842" cy="8572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ПРОФИ-ВИКТОРИНА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1. Перед кем все люди снимают шапки? </a:t>
            </a:r>
          </a:p>
          <a:p>
            <a:r>
              <a:rPr lang="ru-RU" sz="6400" b="1" dirty="0" smtClean="0"/>
              <a:t>2. Как звали первую женщину – лётчицу? </a:t>
            </a:r>
          </a:p>
          <a:p>
            <a:r>
              <a:rPr lang="ru-RU" sz="6400" b="1" dirty="0" smtClean="0"/>
              <a:t>3. Кого и жарким летом можно увидеть на катке? </a:t>
            </a:r>
          </a:p>
          <a:p>
            <a:r>
              <a:rPr lang="ru-RU" sz="6400" b="1" dirty="0" smtClean="0"/>
              <a:t>4. Кто на работе играет и получает за это зарплату, а не выговор? </a:t>
            </a:r>
          </a:p>
          <a:p>
            <a:r>
              <a:rPr lang="ru-RU" sz="6400" b="1" dirty="0" smtClean="0"/>
              <a:t>5. Архивариус – это имя бога или профессия</a:t>
            </a:r>
          </a:p>
          <a:p>
            <a:r>
              <a:rPr lang="ru-RU" sz="6400" b="1" dirty="0" smtClean="0"/>
              <a:t>6. Какую профессию и на какую поменял Иван Васильевич в известном советском фильме «Иван Васильевич меняет профессию»? </a:t>
            </a:r>
          </a:p>
          <a:p>
            <a:r>
              <a:rPr lang="ru-RU" sz="6400" b="1" dirty="0" smtClean="0"/>
              <a:t>7. Представители какой профессии не обидятся, если им скажут: «Ваше место в яме»? </a:t>
            </a:r>
          </a:p>
          <a:p>
            <a:r>
              <a:rPr lang="ru-RU" sz="6400" b="1" dirty="0" smtClean="0"/>
              <a:t>8. Что изучает селенолог – химический элемент селен и его соединения или Луну? </a:t>
            </a:r>
          </a:p>
          <a:p>
            <a:r>
              <a:rPr lang="ru-RU" sz="6400" b="1" dirty="0" smtClean="0"/>
              <a:t>9. Этот великий россиянин освоил более 15 профессий. </a:t>
            </a:r>
          </a:p>
          <a:p>
            <a:r>
              <a:rPr lang="ru-RU" sz="6400" b="1" dirty="0" smtClean="0"/>
              <a:t>10. Кто обслуживает корову и ЭВМ? </a:t>
            </a:r>
          </a:p>
          <a:p>
            <a:r>
              <a:rPr lang="ru-RU" sz="6400" b="1" dirty="0" smtClean="0"/>
              <a:t>11.Как называют и парфюмера, составляющего духи, и человека, сочиняющего музыку? </a:t>
            </a:r>
          </a:p>
          <a:p>
            <a:r>
              <a:rPr lang="ru-RU" sz="6400" b="1" dirty="0" smtClean="0"/>
              <a:t>12.Как иначе называют коллегу по работе? </a:t>
            </a:r>
          </a:p>
          <a:p>
            <a:r>
              <a:rPr lang="ru-RU" sz="6400" b="1" dirty="0" smtClean="0"/>
              <a:t>13. Без чего не могут обойтись охотники, математики и барабанщики? </a:t>
            </a:r>
          </a:p>
          <a:p>
            <a:r>
              <a:rPr lang="ru-RU" sz="6400" b="1" dirty="0" smtClean="0"/>
              <a:t>14. Кем по профессии был герой киноленты «Белое солнце пустыни» Верещагин, исполнивший в фильме песню «Ваше благородие…»? </a:t>
            </a:r>
          </a:p>
          <a:p>
            <a:r>
              <a:rPr lang="ru-RU" sz="6400" b="1" dirty="0" smtClean="0"/>
              <a:t>15. Кем по профессии был </a:t>
            </a:r>
            <a:r>
              <a:rPr lang="ru-RU" sz="6400" b="1" dirty="0" err="1" smtClean="0"/>
              <a:t>Вакула</a:t>
            </a:r>
            <a:r>
              <a:rPr lang="ru-RU" sz="6400" b="1" dirty="0" smtClean="0"/>
              <a:t> из повести Н.В.Гоголя «Ночь перед Рождеством»? </a:t>
            </a:r>
          </a:p>
          <a:p>
            <a:r>
              <a:rPr lang="ru-RU" sz="6400" b="1" dirty="0" smtClean="0"/>
              <a:t>16. Назови орудие труда оперного певца. </a:t>
            </a:r>
          </a:p>
          <a:p>
            <a:r>
              <a:rPr lang="ru-RU" sz="6400" b="1" dirty="0" smtClean="0"/>
              <a:t>17. Что делает вокалист? </a:t>
            </a:r>
          </a:p>
          <a:p>
            <a:r>
              <a:rPr lang="ru-RU" sz="6400" b="1" dirty="0" smtClean="0"/>
              <a:t>18.Как в прошлом называли слугу в трактире – половой или посудный? </a:t>
            </a:r>
          </a:p>
          <a:p>
            <a:r>
              <a:rPr lang="ru-RU" sz="6400" b="1" dirty="0" smtClean="0"/>
              <a:t>19. название какой профессии в переводе с греческого означает «звёздный мореплаватель»? </a:t>
            </a:r>
          </a:p>
          <a:p>
            <a:r>
              <a:rPr lang="ru-RU" sz="6400" b="1" dirty="0" smtClean="0"/>
              <a:t>20. </a:t>
            </a:r>
            <a:r>
              <a:rPr lang="ru-RU" sz="6400" b="1" dirty="0" err="1" smtClean="0"/>
              <a:t>Степлер</a:t>
            </a:r>
            <a:r>
              <a:rPr lang="ru-RU" sz="6400" b="1" dirty="0" smtClean="0"/>
              <a:t> – это человек, танцующий чечётку или канцелярская принадлежность?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2357454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ОН-ОНА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r>
              <a:rPr lang="ru-RU" sz="4200" b="1" dirty="0" smtClean="0"/>
              <a:t>1. Она - балерина, он – </a:t>
            </a:r>
            <a:r>
              <a:rPr lang="ru-RU" sz="4200" b="1" dirty="0" err="1" smtClean="0"/>
              <a:t>балерун</a:t>
            </a:r>
            <a:r>
              <a:rPr lang="ru-RU" sz="4200" b="1" dirty="0" smtClean="0"/>
              <a:t>. </a:t>
            </a:r>
          </a:p>
          <a:p>
            <a:r>
              <a:rPr lang="ru-RU" sz="4200" b="1" dirty="0" smtClean="0"/>
              <a:t>2. Она – стюардесса, он – стюардесс. </a:t>
            </a:r>
          </a:p>
          <a:p>
            <a:r>
              <a:rPr lang="ru-RU" sz="4200" b="1" dirty="0" smtClean="0"/>
              <a:t>3. Она – конькобежка, он – </a:t>
            </a:r>
            <a:r>
              <a:rPr lang="ru-RU" sz="4200" b="1" dirty="0" err="1" smtClean="0"/>
              <a:t>конькобегун</a:t>
            </a:r>
            <a:r>
              <a:rPr lang="ru-RU" sz="4200" b="1" dirty="0" smtClean="0"/>
              <a:t>. </a:t>
            </a:r>
          </a:p>
          <a:p>
            <a:r>
              <a:rPr lang="ru-RU" sz="4200" b="1" dirty="0" smtClean="0"/>
              <a:t>4. Она – доярка, он – подойник. </a:t>
            </a:r>
          </a:p>
          <a:p>
            <a:r>
              <a:rPr lang="ru-RU" sz="4200" b="1" dirty="0" smtClean="0"/>
              <a:t>5. Она – швея, он – швец. </a:t>
            </a:r>
          </a:p>
          <a:p>
            <a:r>
              <a:rPr lang="ru-RU" sz="4200" b="1" dirty="0" smtClean="0"/>
              <a:t>6. Она – медсестра, он – медбрат. </a:t>
            </a:r>
          </a:p>
          <a:p>
            <a:r>
              <a:rPr lang="ru-RU" sz="4200" b="1" dirty="0" smtClean="0"/>
              <a:t>7. Он – профессор, она – профессура. </a:t>
            </a:r>
          </a:p>
          <a:p>
            <a:r>
              <a:rPr lang="ru-RU" sz="4200" b="1" dirty="0" smtClean="0"/>
              <a:t>8. Он – кузнец, она – кузница. </a:t>
            </a:r>
          </a:p>
          <a:p>
            <a:r>
              <a:rPr lang="ru-RU" sz="4200" b="1" dirty="0" smtClean="0"/>
              <a:t>9. Он- певец, она – певица. </a:t>
            </a:r>
          </a:p>
          <a:p>
            <a:r>
              <a:rPr lang="ru-RU" sz="4200" b="1" dirty="0" smtClean="0"/>
              <a:t>10. Он – водолаз, она – водолазка. </a:t>
            </a:r>
          </a:p>
          <a:p>
            <a:r>
              <a:rPr lang="ru-RU" sz="4200" b="1" dirty="0" smtClean="0"/>
              <a:t>11. Он – истопн</a:t>
            </a:r>
            <a:r>
              <a:rPr lang="ru-RU" sz="4200" b="1" u="sng" dirty="0" smtClean="0"/>
              <a:t>и</a:t>
            </a:r>
            <a:r>
              <a:rPr lang="ru-RU" sz="4200" b="1" dirty="0" smtClean="0"/>
              <a:t>к, она – ист</a:t>
            </a:r>
            <a:r>
              <a:rPr lang="ru-RU" sz="4200" b="1" u="sng" dirty="0" smtClean="0"/>
              <a:t>о</a:t>
            </a:r>
            <a:r>
              <a:rPr lang="ru-RU" sz="4200" b="1" dirty="0" smtClean="0"/>
              <a:t>пница. </a:t>
            </a:r>
          </a:p>
          <a:p>
            <a:r>
              <a:rPr lang="ru-RU" sz="4200" b="1" dirty="0" smtClean="0"/>
              <a:t>12. Он – рыбак, она – рыбачка. </a:t>
            </a:r>
          </a:p>
          <a:p>
            <a:r>
              <a:rPr lang="ru-RU" sz="4200" b="1" dirty="0" smtClean="0"/>
              <a:t>13. Он- моряк, она – морячка. </a:t>
            </a:r>
          </a:p>
          <a:p>
            <a:r>
              <a:rPr lang="ru-RU" sz="4200" b="1" dirty="0" smtClean="0"/>
              <a:t>14. Он – матрос, она – матроска. </a:t>
            </a:r>
          </a:p>
          <a:p>
            <a:r>
              <a:rPr lang="ru-RU" sz="4200" b="1" dirty="0" smtClean="0"/>
              <a:t>15. ОН – лифтёр, она – лифтёрша. </a:t>
            </a:r>
          </a:p>
          <a:p>
            <a:r>
              <a:rPr lang="ru-RU" sz="4200" b="1" dirty="0" smtClean="0"/>
              <a:t>16. Он – штукатур, она – штукатурка. </a:t>
            </a:r>
          </a:p>
          <a:p>
            <a:r>
              <a:rPr lang="ru-RU" sz="4200" b="1" dirty="0" smtClean="0"/>
              <a:t>17. Он – каменщик, она – каменка. </a:t>
            </a:r>
          </a:p>
          <a:p>
            <a:r>
              <a:rPr lang="ru-RU" sz="4200" b="1" dirty="0" smtClean="0"/>
              <a:t>18. Он – гимнаст, она – гимнастёрка. (Нет, гимнастка).</a:t>
            </a:r>
          </a:p>
          <a:p>
            <a:r>
              <a:rPr lang="ru-RU" sz="4200" b="1" dirty="0" smtClean="0"/>
              <a:t>19. Он – мельник, она – мельница. </a:t>
            </a:r>
          </a:p>
          <a:p>
            <a:r>
              <a:rPr lang="ru-RU" sz="4200" b="1" dirty="0" smtClean="0"/>
              <a:t>20. Он – музыковед, она – </a:t>
            </a:r>
            <a:r>
              <a:rPr lang="ru-RU" sz="4200" b="1" dirty="0" err="1" smtClean="0"/>
              <a:t>музыковедьма</a:t>
            </a:r>
            <a:r>
              <a:rPr lang="ru-RU" sz="4200" b="1" dirty="0" smtClean="0"/>
              <a:t>. 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6286544" cy="6429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Профессии- синонимы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6143644"/>
          </a:xfrm>
        </p:spPr>
        <p:txBody>
          <a:bodyPr numCol="2">
            <a:normAutofit fontScale="47500" lnSpcReduction="20000"/>
          </a:bodyPr>
          <a:lstStyle/>
          <a:p>
            <a:r>
              <a:rPr lang="ru-RU" sz="5600" b="1" dirty="0"/>
              <a:t>Педагог - 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Врач </a:t>
            </a:r>
            <a:r>
              <a:rPr lang="ru-RU" sz="5600" b="1" dirty="0" smtClean="0"/>
              <a:t>-</a:t>
            </a:r>
            <a:endParaRPr lang="ru-RU" sz="5600" b="1" dirty="0"/>
          </a:p>
          <a:p>
            <a:r>
              <a:rPr lang="ru-RU" sz="5600" b="1" dirty="0"/>
              <a:t>Стоматолог - 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Портной, портниха - 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Сторож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Воспитатель - 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Лётчик - </a:t>
            </a:r>
            <a:r>
              <a:rPr lang="ru-RU" sz="5600" b="1" dirty="0" smtClean="0"/>
              <a:t>…</a:t>
            </a:r>
            <a:r>
              <a:rPr lang="ru-RU" sz="4300" b="1" dirty="0"/>
              <a:t>	</a:t>
            </a:r>
          </a:p>
          <a:p>
            <a:r>
              <a:rPr lang="ru-RU" sz="5600" b="1" dirty="0"/>
              <a:t>Космонавт - </a:t>
            </a:r>
            <a:r>
              <a:rPr lang="ru-RU" sz="5600" b="1" dirty="0" smtClean="0"/>
              <a:t>….</a:t>
            </a:r>
            <a:endParaRPr lang="ru-RU" sz="5600" b="1" dirty="0"/>
          </a:p>
          <a:p>
            <a:r>
              <a:rPr lang="ru-RU" sz="5600" b="1" dirty="0"/>
              <a:t>Шофёр </a:t>
            </a:r>
            <a:r>
              <a:rPr lang="ru-RU" sz="5600" b="1" dirty="0" smtClean="0"/>
              <a:t>-….</a:t>
            </a:r>
            <a:endParaRPr lang="ru-RU" sz="5600" b="1" dirty="0"/>
          </a:p>
          <a:p>
            <a:r>
              <a:rPr lang="ru-RU" sz="5600" b="1" dirty="0"/>
              <a:t>Голкипер-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Солдат - </a:t>
            </a:r>
            <a:r>
              <a:rPr lang="ru-RU" sz="5600" b="1" dirty="0" smtClean="0"/>
              <a:t>….</a:t>
            </a:r>
            <a:endParaRPr lang="ru-RU" sz="5600" b="1" dirty="0"/>
          </a:p>
          <a:p>
            <a:r>
              <a:rPr lang="ru-RU" sz="5600" b="1" dirty="0"/>
              <a:t>Менеджер -…. </a:t>
            </a:r>
          </a:p>
          <a:p>
            <a:r>
              <a:rPr lang="ru-RU" sz="5600" b="1" dirty="0"/>
              <a:t>Парикмахер - </a:t>
            </a:r>
            <a:r>
              <a:rPr lang="ru-RU" sz="5600" b="1" dirty="0" smtClean="0"/>
              <a:t>….</a:t>
            </a:r>
            <a:endParaRPr lang="ru-RU" sz="5600" b="1" dirty="0"/>
          </a:p>
          <a:p>
            <a:r>
              <a:rPr lang="ru-RU" sz="5600" b="1" dirty="0"/>
              <a:t>Дрессировщик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Фокусник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Художник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Экскурсовод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Паяц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Дровосек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Балетмейстер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 smtClean="0"/>
              <a:t>Кельнер -…</a:t>
            </a:r>
            <a:endParaRPr lang="ru-RU" sz="5600" b="1" dirty="0"/>
          </a:p>
          <a:p>
            <a:r>
              <a:rPr lang="ru-RU" sz="5600" b="1" dirty="0"/>
              <a:t>Адвокат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Государственный обвинитель-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Толмач - </a:t>
            </a:r>
            <a:r>
              <a:rPr lang="ru-RU" sz="5600" b="1" dirty="0" smtClean="0"/>
              <a:t>…</a:t>
            </a:r>
            <a:endParaRPr lang="ru-RU" sz="5600" b="1" dirty="0"/>
          </a:p>
          <a:p>
            <a:r>
              <a:rPr lang="ru-RU" sz="5600" b="1" dirty="0"/>
              <a:t>Секьюрити </a:t>
            </a:r>
            <a:r>
              <a:rPr lang="ru-RU" sz="5600" b="1" dirty="0" smtClean="0"/>
              <a:t>-…</a:t>
            </a:r>
            <a:endParaRPr lang="ru-RU" sz="5600" b="1" dirty="0"/>
          </a:p>
          <a:p>
            <a:r>
              <a:rPr lang="ru-RU" sz="5600" b="1" dirty="0"/>
              <a:t>Вокалист </a:t>
            </a:r>
            <a:r>
              <a:rPr lang="ru-RU" sz="5600" b="1" dirty="0" smtClean="0"/>
              <a:t>-….</a:t>
            </a:r>
            <a:endParaRPr lang="ru-RU" sz="5600" b="1" dirty="0"/>
          </a:p>
          <a:p>
            <a:r>
              <a:rPr lang="ru-RU" sz="5600" b="1" dirty="0"/>
              <a:t>Каскадёр </a:t>
            </a:r>
            <a:r>
              <a:rPr lang="ru-RU" sz="5600" b="1" dirty="0" smtClean="0"/>
              <a:t>-…</a:t>
            </a:r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3929090" cy="64291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Профессии- синонимы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572296"/>
          </a:xfrm>
        </p:spPr>
        <p:txBody>
          <a:bodyPr numCol="2">
            <a:normAutofit fontScale="32500" lnSpcReduction="20000"/>
          </a:bodyPr>
          <a:lstStyle/>
          <a:p>
            <a:endParaRPr lang="ru-RU" sz="6400" b="1" dirty="0" smtClean="0"/>
          </a:p>
          <a:p>
            <a:endParaRPr lang="ru-RU" sz="6400" b="1" dirty="0" smtClean="0"/>
          </a:p>
          <a:p>
            <a:r>
              <a:rPr lang="ru-RU" sz="6200" b="1" dirty="0" smtClean="0"/>
              <a:t>Педагог </a:t>
            </a:r>
            <a:r>
              <a:rPr lang="ru-RU" sz="6200" b="1" dirty="0" smtClean="0"/>
              <a:t>- …(учитель, преподаватель),</a:t>
            </a:r>
          </a:p>
          <a:p>
            <a:r>
              <a:rPr lang="ru-RU" sz="6200" b="1" dirty="0" smtClean="0"/>
              <a:t>Врач - …(лекарь, доктор),</a:t>
            </a:r>
          </a:p>
          <a:p>
            <a:r>
              <a:rPr lang="ru-RU" sz="6200" b="1" dirty="0" smtClean="0"/>
              <a:t>Стоматолог - …(дантист, зубной врач),</a:t>
            </a:r>
          </a:p>
          <a:p>
            <a:r>
              <a:rPr lang="ru-RU" sz="6200" b="1" dirty="0" smtClean="0"/>
              <a:t>Портной, портниха - …(швец, швея),</a:t>
            </a:r>
          </a:p>
          <a:p>
            <a:r>
              <a:rPr lang="ru-RU" sz="6200" b="1" dirty="0" smtClean="0"/>
              <a:t>Сторож -… (охранник),</a:t>
            </a:r>
          </a:p>
          <a:p>
            <a:r>
              <a:rPr lang="ru-RU" sz="6200" b="1" dirty="0" smtClean="0"/>
              <a:t>Воспитатель - …(наставник),</a:t>
            </a:r>
          </a:p>
          <a:p>
            <a:r>
              <a:rPr lang="ru-RU" sz="6200" b="1" dirty="0" smtClean="0"/>
              <a:t>Лётчик - …(пилот),	</a:t>
            </a:r>
          </a:p>
          <a:p>
            <a:r>
              <a:rPr lang="ru-RU" sz="6200" b="1" dirty="0" smtClean="0"/>
              <a:t>Космонавт - ….(астронавт),</a:t>
            </a:r>
          </a:p>
          <a:p>
            <a:r>
              <a:rPr lang="ru-RU" sz="6200" b="1" dirty="0" smtClean="0"/>
              <a:t>Шофёр -….(водитель),</a:t>
            </a:r>
          </a:p>
          <a:p>
            <a:r>
              <a:rPr lang="ru-RU" sz="6200" b="1" dirty="0" smtClean="0"/>
              <a:t>Голкипер-… (вратарь),</a:t>
            </a:r>
          </a:p>
          <a:p>
            <a:r>
              <a:rPr lang="ru-RU" sz="6200" b="1" dirty="0" smtClean="0"/>
              <a:t>Солдат - ….(военный),</a:t>
            </a:r>
          </a:p>
          <a:p>
            <a:r>
              <a:rPr lang="ru-RU" sz="6200" b="1" dirty="0" smtClean="0"/>
              <a:t>Менеджер -…. (управленец),</a:t>
            </a:r>
          </a:p>
          <a:p>
            <a:r>
              <a:rPr lang="ru-RU" sz="6200" b="1" dirty="0" smtClean="0"/>
              <a:t>Парикмахер - ….(цирюльник),</a:t>
            </a:r>
          </a:p>
          <a:p>
            <a:endParaRPr lang="ru-RU" sz="6200" b="1" dirty="0" smtClean="0"/>
          </a:p>
          <a:p>
            <a:endParaRPr lang="ru-RU" sz="6200" b="1" dirty="0" smtClean="0"/>
          </a:p>
          <a:p>
            <a:endParaRPr lang="ru-RU" sz="6200" b="1" dirty="0" smtClean="0"/>
          </a:p>
          <a:p>
            <a:endParaRPr lang="ru-RU" sz="6200" b="1" dirty="0" smtClean="0"/>
          </a:p>
          <a:p>
            <a:endParaRPr lang="ru-RU" sz="6200" b="1" dirty="0" smtClean="0"/>
          </a:p>
          <a:p>
            <a:r>
              <a:rPr lang="ru-RU" sz="6200" b="1" dirty="0" smtClean="0"/>
              <a:t>Дрессировщик </a:t>
            </a:r>
            <a:r>
              <a:rPr lang="ru-RU" sz="6200" b="1" dirty="0" smtClean="0"/>
              <a:t>-…(укротитель),</a:t>
            </a:r>
          </a:p>
          <a:p>
            <a:r>
              <a:rPr lang="ru-RU" sz="6200" b="1" dirty="0" smtClean="0"/>
              <a:t>Фокусник -…(иллюзионист, факир),</a:t>
            </a:r>
          </a:p>
          <a:p>
            <a:r>
              <a:rPr lang="ru-RU" sz="6200" b="1" dirty="0" smtClean="0"/>
              <a:t>Художник -…(живописец),</a:t>
            </a:r>
          </a:p>
          <a:p>
            <a:r>
              <a:rPr lang="ru-RU" sz="6200" b="1" dirty="0" smtClean="0"/>
              <a:t>Экскурсовод -…(гид),</a:t>
            </a:r>
          </a:p>
          <a:p>
            <a:r>
              <a:rPr lang="ru-RU" sz="6200" b="1" dirty="0" smtClean="0"/>
              <a:t>Паяц -…(клоун),</a:t>
            </a:r>
          </a:p>
          <a:p>
            <a:r>
              <a:rPr lang="ru-RU" sz="6200" b="1" dirty="0" smtClean="0"/>
              <a:t>Дровосек -…(лесоруб),</a:t>
            </a:r>
          </a:p>
          <a:p>
            <a:r>
              <a:rPr lang="ru-RU" sz="6200" b="1" dirty="0" smtClean="0"/>
              <a:t>Балетмейстер -…(хореограф),</a:t>
            </a:r>
          </a:p>
          <a:p>
            <a:r>
              <a:rPr lang="ru-RU" sz="6200" b="1" dirty="0" smtClean="0"/>
              <a:t>Кельнер -…(официант),</a:t>
            </a:r>
          </a:p>
          <a:p>
            <a:r>
              <a:rPr lang="ru-RU" sz="6200" b="1" dirty="0" smtClean="0"/>
              <a:t>Адвокат -…(защитник),</a:t>
            </a:r>
          </a:p>
          <a:p>
            <a:r>
              <a:rPr lang="ru-RU" sz="6200" b="1" dirty="0" smtClean="0"/>
              <a:t>Государственный обвинитель-…(прокурор),</a:t>
            </a:r>
          </a:p>
          <a:p>
            <a:r>
              <a:rPr lang="ru-RU" sz="6200" b="1" dirty="0" smtClean="0"/>
              <a:t>Толмач - …(переводчик),</a:t>
            </a:r>
          </a:p>
          <a:p>
            <a:r>
              <a:rPr lang="ru-RU" sz="6200" b="1" dirty="0" smtClean="0"/>
              <a:t>Секьюрити -…(охранник),</a:t>
            </a:r>
          </a:p>
          <a:p>
            <a:r>
              <a:rPr lang="ru-RU" sz="6200" b="1" dirty="0" smtClean="0"/>
              <a:t>Вокалист -….(певец),</a:t>
            </a:r>
          </a:p>
          <a:p>
            <a:r>
              <a:rPr lang="ru-RU" sz="6200" b="1" dirty="0" smtClean="0"/>
              <a:t>Каскадёр -…(трюкач).</a:t>
            </a:r>
          </a:p>
          <a:p>
            <a:r>
              <a:rPr lang="ru-RU" sz="6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358114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Конкурс </a:t>
            </a:r>
            <a:r>
              <a:rPr lang="ru-RU" b="1" dirty="0" smtClean="0">
                <a:solidFill>
                  <a:srgbClr val="FF0000"/>
                </a:solidFill>
              </a:rPr>
              <a:t>«Слова перевертыши»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err="1" smtClean="0"/>
              <a:t>Щакнемки</a:t>
            </a:r>
            <a:r>
              <a:rPr lang="ru-RU" sz="4400" b="1" dirty="0" smtClean="0"/>
              <a:t>                </a:t>
            </a:r>
            <a:r>
              <a:rPr lang="ru-RU" sz="4400" b="1" i="1" dirty="0" err="1" smtClean="0"/>
              <a:t>баркы</a:t>
            </a:r>
            <a:r>
              <a:rPr lang="ru-RU" sz="4400" b="1" i="1" dirty="0" smtClean="0"/>
              <a:t>  </a:t>
            </a:r>
          </a:p>
          <a:p>
            <a:pPr>
              <a:buNone/>
            </a:pPr>
            <a:r>
              <a:rPr lang="ru-RU" sz="4400" i="1" dirty="0" smtClean="0"/>
              <a:t>         </a:t>
            </a:r>
            <a:r>
              <a:rPr lang="ru-RU" sz="4400" b="1" i="1" dirty="0" smtClean="0"/>
              <a:t>     </a:t>
            </a:r>
            <a:r>
              <a:rPr lang="ru-RU" sz="4400" b="1" i="1" dirty="0" err="1" smtClean="0"/>
              <a:t>еявш</a:t>
            </a:r>
            <a:r>
              <a:rPr lang="ru-RU" sz="4400" b="1" i="1" dirty="0" smtClean="0"/>
              <a:t>                           </a:t>
            </a:r>
            <a:r>
              <a:rPr lang="ru-RU" sz="4400" b="1" i="1" dirty="0" err="1" smtClean="0"/>
              <a:t>праов</a:t>
            </a:r>
            <a:endParaRPr lang="ru-RU" sz="4400" b="1" i="1" dirty="0" smtClean="0"/>
          </a:p>
          <a:p>
            <a:pPr>
              <a:buNone/>
            </a:pPr>
            <a:r>
              <a:rPr lang="ru-RU" sz="4400" b="1" i="1" dirty="0" smtClean="0"/>
              <a:t> </a:t>
            </a:r>
            <a:r>
              <a:rPr lang="ru-RU" sz="4400" b="1" dirty="0" err="1" smtClean="0"/>
              <a:t>жирнене</a:t>
            </a:r>
            <a:r>
              <a:rPr lang="ru-RU" sz="4400" b="1" dirty="0" smtClean="0"/>
              <a:t>                    </a:t>
            </a:r>
            <a:r>
              <a:rPr lang="ru-RU" sz="4400" b="1" dirty="0" err="1" smtClean="0"/>
              <a:t>дьевитол</a:t>
            </a:r>
            <a:r>
              <a:rPr lang="ru-RU" sz="4400" b="1" dirty="0" smtClean="0"/>
              <a:t>  </a:t>
            </a:r>
          </a:p>
          <a:p>
            <a:pPr>
              <a:buNone/>
            </a:pPr>
            <a:r>
              <a:rPr lang="ru-RU" sz="4400" b="1" dirty="0" smtClean="0"/>
              <a:t>                     </a:t>
            </a:r>
            <a:r>
              <a:rPr lang="ru-RU" sz="4400" b="1" dirty="0" err="1" smtClean="0"/>
              <a:t>ртомас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Конкурс «Слова перевертыши»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    Рыбак</a:t>
            </a:r>
          </a:p>
          <a:p>
            <a:pPr algn="ctr">
              <a:buNone/>
            </a:pPr>
            <a:r>
              <a:rPr lang="ru-RU" sz="4400" b="1" dirty="0" smtClean="0"/>
              <a:t> Инженер </a:t>
            </a:r>
          </a:p>
          <a:p>
            <a:pPr algn="ctr">
              <a:buNone/>
            </a:pPr>
            <a:r>
              <a:rPr lang="ru-RU" sz="4400" b="1" dirty="0" smtClean="0"/>
              <a:t>Швея </a:t>
            </a:r>
          </a:p>
          <a:p>
            <a:pPr algn="ctr">
              <a:buNone/>
            </a:pPr>
            <a:r>
              <a:rPr lang="ru-RU" sz="4400" b="1" dirty="0" smtClean="0"/>
              <a:t>Водитель </a:t>
            </a:r>
          </a:p>
          <a:p>
            <a:pPr algn="ctr">
              <a:buNone/>
            </a:pPr>
            <a:r>
              <a:rPr lang="ru-RU" sz="4400" b="1" dirty="0" smtClean="0"/>
              <a:t>Повар </a:t>
            </a:r>
          </a:p>
          <a:p>
            <a:pPr algn="ctr">
              <a:buNone/>
            </a:pPr>
            <a:r>
              <a:rPr lang="ru-RU" sz="4400" b="1" dirty="0" smtClean="0"/>
              <a:t>Матрос</a:t>
            </a:r>
          </a:p>
          <a:p>
            <a:pPr algn="ctr">
              <a:buNone/>
            </a:pPr>
            <a:r>
              <a:rPr lang="ru-RU" sz="4400" b="1" dirty="0" smtClean="0"/>
              <a:t>Каменщик </a:t>
            </a:r>
            <a:endParaRPr lang="ru-RU" sz="4400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478634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ПРОФИ-ТЕСТ.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200" b="1" dirty="0" smtClean="0">
                <a:solidFill>
                  <a:srgbClr val="FF0000"/>
                </a:solidFill>
              </a:rPr>
              <a:t>1. Какой писатель познакомил детишек всего мира с тем, чем пахнут ремёсла?</a:t>
            </a:r>
          </a:p>
          <a:p>
            <a:endParaRPr lang="ru-RU" b="1" dirty="0" smtClean="0"/>
          </a:p>
          <a:p>
            <a:pPr algn="ctr">
              <a:buNone/>
            </a:pPr>
            <a:r>
              <a:rPr lang="ru-RU" sz="5200" b="1" dirty="0" smtClean="0"/>
              <a:t>1- </a:t>
            </a:r>
            <a:r>
              <a:rPr lang="ru-RU" sz="5200" b="1" dirty="0" err="1" smtClean="0"/>
              <a:t>Джанни</a:t>
            </a:r>
            <a:r>
              <a:rPr lang="ru-RU" sz="5200" b="1" dirty="0" smtClean="0"/>
              <a:t> </a:t>
            </a:r>
            <a:r>
              <a:rPr lang="ru-RU" sz="5200" b="1" dirty="0" err="1" smtClean="0"/>
              <a:t>Родари</a:t>
            </a:r>
            <a:r>
              <a:rPr lang="ru-RU" sz="5200" b="1" dirty="0" smtClean="0"/>
              <a:t>;</a:t>
            </a:r>
          </a:p>
          <a:p>
            <a:pPr algn="ctr">
              <a:buNone/>
            </a:pPr>
            <a:r>
              <a:rPr lang="ru-RU" sz="5600" b="1" dirty="0" smtClean="0"/>
              <a:t>2- Вл. Маяковский;</a:t>
            </a:r>
          </a:p>
          <a:p>
            <a:pPr algn="ctr">
              <a:buNone/>
            </a:pPr>
            <a:r>
              <a:rPr lang="ru-RU" sz="5700" b="1" dirty="0" smtClean="0"/>
              <a:t>3- А. </a:t>
            </a:r>
            <a:r>
              <a:rPr lang="ru-RU" sz="5700" b="1" dirty="0" err="1" smtClean="0"/>
              <a:t>Барто</a:t>
            </a:r>
            <a:r>
              <a:rPr lang="ru-RU" sz="5700" b="1" dirty="0" smtClean="0"/>
              <a:t>;</a:t>
            </a:r>
          </a:p>
          <a:p>
            <a:pPr algn="ctr">
              <a:buNone/>
            </a:pPr>
            <a:r>
              <a:rPr lang="ru-RU" sz="5700" b="1" dirty="0" smtClean="0"/>
              <a:t>4- С. Михалков.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145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b="1" dirty="0" smtClean="0">
                <a:solidFill>
                  <a:srgbClr val="FF0000"/>
                </a:solidFill>
              </a:rPr>
              <a:t>Кто на съёмках кинофильма вместо актёра прыгает из окна третьего этажа дома?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b="1" dirty="0" smtClean="0"/>
              <a:t>1  гримёр;</a:t>
            </a:r>
          </a:p>
          <a:p>
            <a:r>
              <a:rPr lang="ru-RU" sz="4400" b="1" dirty="0" smtClean="0"/>
              <a:t>2  режиссёр;</a:t>
            </a:r>
          </a:p>
          <a:p>
            <a:r>
              <a:rPr lang="ru-RU" sz="4400" b="1" dirty="0" smtClean="0"/>
              <a:t>3  каскадёр;</a:t>
            </a:r>
          </a:p>
          <a:p>
            <a:r>
              <a:rPr lang="ru-RU" sz="4400" b="1" dirty="0" smtClean="0"/>
              <a:t>4  сценарист.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 Где работают крупье?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1  на конюшне;</a:t>
            </a:r>
          </a:p>
          <a:p>
            <a:r>
              <a:rPr lang="ru-RU" sz="4400" b="1" dirty="0" smtClean="0"/>
              <a:t>2  на мельнице;</a:t>
            </a:r>
          </a:p>
          <a:p>
            <a:r>
              <a:rPr lang="ru-RU" sz="4400" b="1" dirty="0" smtClean="0"/>
              <a:t>3  на бирже;</a:t>
            </a:r>
          </a:p>
          <a:p>
            <a:r>
              <a:rPr lang="ru-RU" sz="4400" b="1" dirty="0" smtClean="0"/>
              <a:t>4  в казино.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855</Words>
  <Application>Microsoft Office PowerPoint</Application>
  <PresentationFormat>Экран (4:3)</PresentationFormat>
  <Paragraphs>251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КВН</vt:lpstr>
      <vt:lpstr>Разминка  (назвать профессию, которая начинается на эту букву.) </vt:lpstr>
      <vt:lpstr>Профессии- синонимы</vt:lpstr>
      <vt:lpstr>Профессии- синонимы</vt:lpstr>
      <vt:lpstr> Конкурс «Слова перевертыши» </vt:lpstr>
      <vt:lpstr>Конкурс «Слова перевертыши» </vt:lpstr>
      <vt:lpstr>  ПРОФИ-ТЕСТ.   </vt:lpstr>
      <vt:lpstr>2. Кто на съёмках кинофильма вместо актёра прыгает из окна третьего этажа дома?</vt:lpstr>
      <vt:lpstr>3. Где работают крупье? </vt:lpstr>
      <vt:lpstr>4. Где работает брокер?</vt:lpstr>
      <vt:lpstr>5. Представители какой профессии в давние времена заменяли врачей?</vt:lpstr>
      <vt:lpstr>6. Кто в больнице погружает в глубокий сон пациентов?</vt:lpstr>
      <vt:lpstr>7. Кто надевает во время работы самый дорогой в мире костюм?</vt:lpstr>
      <vt:lpstr>8. Представитель какой профессии в послереволюционной России назывался «шкрабом»?</vt:lpstr>
      <vt:lpstr>9. Кто из перечисленных лиц не работает в худ.музее? </vt:lpstr>
      <vt:lpstr>10. Что делает визажист? </vt:lpstr>
      <vt:lpstr>11. Кто такой статист? </vt:lpstr>
      <vt:lpstr>12. Как называется артист, объявляющий и комментирующий номера эстрадной программы? </vt:lpstr>
      <vt:lpstr>Дать характеристику предмета труда </vt:lpstr>
      <vt:lpstr>Анаграммы-профессионалы </vt:lpstr>
      <vt:lpstr>Анаграммы-профессионалы</vt:lpstr>
      <vt:lpstr>ПРОФИ-ВИКТОРИНА </vt:lpstr>
      <vt:lpstr>ОН-ОНА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</dc:title>
  <dc:creator>New</dc:creator>
  <cp:lastModifiedBy>New</cp:lastModifiedBy>
  <cp:revision>19</cp:revision>
  <dcterms:created xsi:type="dcterms:W3CDTF">2017-03-16T09:11:49Z</dcterms:created>
  <dcterms:modified xsi:type="dcterms:W3CDTF">2017-03-17T07:59:59Z</dcterms:modified>
</cp:coreProperties>
</file>