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65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2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96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55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6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01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74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30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9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5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1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FCE8-AD75-4F27-B2C8-4833D871BB85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5973-0F1B-425E-A4E4-26D8320A8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4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14 в формате ОГЭ.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Тренировочные упражнения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25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Задание 14 . Среди предложений 4−9 найдите сложное бессоюзное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(4)А лучшие годы он посвятил уничтожению всего вокруг себя, всё это он ел!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(5)Мы страшно боялись, что он заболеет и умрёт, но Кит жил припеваючи. (6)Только однажды он впал в меланхолию, когда изжевал мою резиновую галошу.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(7)Но мы всё равно друзья. (8)Если, например, положить в кровать рыжего пса, который сторожит соседский огород, он быстро вскочит и удерёт. (9)А Кит ляжет, устроится поуютней и будет пыхтеть, чтобы </a:t>
            </a:r>
            <a:r>
              <a:rPr lang="ru-RU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пожарче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нагреть место своему товарищу по кровати, то есть мне.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Задание 14 . Среди предложений 1−5 найдите сложное предложение с бессоюзной и союзной подчинительной связью. Напишите номер этого предложения.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4811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(1)В 1922 году, когда ему было 14 лет, Лев Ландау</a:t>
            </a:r>
            <a:r>
              <a:rPr lang="ru-RU" sz="320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успешно сдал экзамены в Бакинский университет и был зачислен на физико-математический факультет сразу на два отделения — математическое и естественное. (2)Его очень интересовала химия, но вскоре он ушёл с естественного отделения, поняв, что физика и математика ему больше по душе.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(3)Первокурсник Ландау был моложе всех в университете. (4)Вначале это его чрезвычайно угнетало. (5)Проходя по коридорам, он поднимал плечи и наклонял голову: ему казалось, что так он выглядит гораздо старше. 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649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Задание 14 . Среди предложений 16—20 найдите бессоюзное сложное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(16)Выстрел встряхнул меня — надо было принимать решение. (17)Попросить Лёшку, чтобы дал почитать? (18)Он может ответить «бери», а может и буркнуть «сам читаю» или «не моя». (19)Я непослушными пальцами расстегнул на животе оловянные пуговки, запихал книгу и боком скользнул на кухню. (20)Щёлкнул на двери крючком и замер с книжкой у стола…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40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Задание 14 . Среди предложений 26−30 найдите сложное бессоюзное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(26)Пеле повернулся ко мне, и в темноте глаза его сверкнули диким зелёным огнём. (27)Сейчас со мной был не милый </a:t>
            </a:r>
            <a:r>
              <a:rPr lang="ru-RU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котя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дикий свободный зверь.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(28)Сколько тайн ночью! (29)Пеле мурлыкал, над крышами чёрных домов мерцали звезды, горел месяц…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(30)Я нарисовал тогда картину «Мир кота», которую храню до сих пор, которая и сейчас мне нравится.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90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Задание 14 . Среди предложений 1−5 найдите сложное предложение с бессоюзной и союзной сочинительной связью между частями. Напишите номер этого предложения.</a:t>
            </a:r>
            <a:r>
              <a:rPr lang="ru-RU" sz="27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670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(1)Подъём по дороге, ведущей к дому, был крутой. (2)Кирилл остановился, соскочил с седла и пошёл по тёплому асфальтовому тротуару, держа велосипед за руль. (3)Было безлюдно, цвели в придорожной канаве маленькие ромашки, и совсем по-летнему гудел в траве у деревянного забора шмель.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(4)До верха было ещё далеко, когда, раздвинув доски в заборе, навстречу Кириллу вышли Дыба и незнакомый парень.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(5)Они встали на дороге.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3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Задание 14 . Среди предложений 26—31 найдите сложное предложение с бессоюзной и союзной подчинительной связью между частями. Напишите номер этого предложения.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5344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(26)Я упивался начавшейся для меня новой счастливой жизнью, сулившей впереди столько прекрасного! (27)Я понял, что поэзия была вовсе не то, что считалось поэзией, а чаще всего была именно то, что никак не считалось поэзией. (28)Мне не надо было её разыскивать, откуда-то выковыривать. (29) Она была тут, рядом, вся на виду, она сразу попадала в руки — стоило лишь внутренне ощутить её поэзией. (30) И это внутреннее ощущение жизни как поэзии теперь безраздельно владело мною.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(31)Лишь потому, что я вдруг узнал, понял всей душой: вечное присутствие поэзии — в самых простых вещах, мимо которых я проходил раньше, не подозревая, что они в любой миг могут превратиться в произведение искусства, стоит только внимательно в них всмотреться.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14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Задание 14 . Среди предложений 16−23 найдите сложное бессоюзное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(16)Вот недавно ночью шли мимо солдаты. (17)Я дежурил у телефона и вышел покурить. (18)Они шли и пели, тихо, вполголоса. (19)Я даже не видел их, я только слышал их шаги по асфальту и тихую, немного даже грустную песню. (20)Я подошёл. (21)Бойцы расположились на отдых вдоль дороги, на примятой траве. (22)Мигали огоньки цигарок. (23)И чей-то молодой, негромкий голос доносился откуда-то из-под деревьев.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1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Задание 14 . Среди предложений 21—27 найдите бессоюзное сложное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(21)Я отвёз медведя домой и самолично его починил, хотя навыка такого у меня, конечно, не было. (22)Я постирал, набил его новой ватой, аккуратно зашил и даже слегка прошёлся утюгом, на место потерянного глаза я приделал чёрную повязку, как у пирата. (23)А позже с помощью знакомой из ателье медведь оделся в кожаную косуху с маленькими заклёпками.</a:t>
            </a:r>
            <a:endParaRPr lang="ru-RU" sz="3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(24)Отныне медведь сидит у меня в гараже на самом видном месте, а иногда я устанавливаю его на вилку мотоцикла, и мы катаемся по городу или в </a:t>
            </a:r>
            <a:r>
              <a:rPr lang="ru-RU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мотоколоннах</a:t>
            </a: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(25)Соратники из клуба сначала смеялись, а потом привыкли, и игрушка даже в некотором роде стала нашим талисманом. (26)У меня давно была мечта — свой клуб для байкеров, и я его открою. (27)Я даже придумал ему название — «Одноглазый медведь».</a:t>
            </a:r>
            <a:endParaRPr lang="ru-RU" sz="3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754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Задание 14 . Среди предложений 21−25 найдите сложное бессоюзное предложение. Напишите номер этого предложения.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7886"/>
            <a:ext cx="10515600" cy="5203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(21)В общем, как фотограф я не состоялся, но постоянно ходил в кружок, уже даже не пытаясь фотографировать. (22)У меня появилось моё особенное место в жизни фотокружка: я стал там признанным экспертом и критиком.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(23)Потрудись найти слова и объяснить мне, что ты нашёл в этой фотографии, — горячился Начальник.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(24)И я впервые старался найти точные, яркие слова, которых от меня искренне ждал взрослый и авторитетный для меня человек. (25)Я чувствовал, как это сложно. (26)И очень гордился, когда удавалось что-то смутное выразить словами. 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85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Задание 14 . Среди предложений 6–10 найдите сложное предложение с бессоюзной и союзной сочинительной и подчинительной связью между частями. Напишите номер этого предложения.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(6)Этих реплик хватило для того, чтобы суматошная, искрящаяся мысль о побеге с урока вспыхнула молнией. (7)Наш класс считался образцовым, в нём учились восемь отличников, и было нечто забавно-пикантное в том, что именно мы, добропорядочные, примерные дети, странной, необычной выходкой поразим всех учителей, украсив тусклую однотонность школьных будней яркой вспышкой сенсации. (8)От восторга и от тревоги ёкало сердце, и, хотя никто не знал, во что выльется наше приключение, обратной дороги уже не было.</a:t>
            </a:r>
            <a:endParaRPr lang="ru-RU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(9)Только, народ, чтобы всем коллективом! — предупредил нас </a:t>
            </a:r>
            <a:r>
              <a:rPr lang="ru-RU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Витёк</a:t>
            </a:r>
            <a:r>
              <a:rPr lang="ru-RU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Носков.</a:t>
            </a:r>
            <a:endParaRPr lang="ru-RU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(10)Так как у меня по химии за полугодие выходила спорная четвёрка, мне, честно говоря, сбегать с урока резона не было, но воля коллектива выше личных интересов. </a:t>
            </a:r>
            <a:endParaRPr lang="ru-RU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1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Задание 14 . Среди предложений 9−14 найдите сложное предложение с разными видами связи (союзной подчинительной и бессоюзной связью). Напишите номер этого предложения.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(9)Из тех же романов Вальтера Скотта мы знали, что в средние века самой страшной пыткой было вот такое медленное капанье на голову ледяной воды, и удивлялись лягушке.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(10)А потом лягушка стала приходить по вечерам в дом. (11) Она прыгала через порог и часами могла сидеть и смотреть на огонь керосиновой лампы.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(12)Трудно было понять, чем этот огонь так привлекал нашу лягушку. (13)Но потом мы догадались: она приходила смотреть на яркий огонь так же, как дети собираются вокруг неубранного чайного стола послушать перед сном сказку. (14)Огонь то вспыхивал, то ослабевал от сгоравших в ламповом стекле зелёных мошек. 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98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Задание 14 . Среди предложений 46—52 найдите сложное предложение с бессоюзной и союзной подчинительной связью между частями. Напишите номер этого предложения.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971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(46)И ребята не выдержали.</a:t>
            </a:r>
            <a:endParaRPr lang="ru-RU" sz="3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(47)Надо найти старушку, которой мы отдали кота, — решили они.</a:t>
            </a:r>
            <a:endParaRPr lang="ru-RU" sz="3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(48)Но легко сказать «найти», а где её сыщешь теперь, когда столько дней прошло.</a:t>
            </a:r>
            <a:endParaRPr lang="ru-RU" sz="3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(49)Неожиданно им повезло: они увидели её на городском рынке и опрометью бросились к пожилой женщине, которая даже испугалась:</a:t>
            </a:r>
            <a:endParaRPr lang="ru-RU" sz="3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(50)Да чего вам от меня надобно-то?</a:t>
            </a:r>
            <a:endParaRPr lang="ru-RU" sz="3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(51)Котика рыжего, бабушка! (52)Помните, мы отдали вам на улице.</a:t>
            </a:r>
            <a:endParaRPr lang="ru-RU" sz="3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00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Задание 14 . Среди предложений 1−5 найдите сложное бессоюзное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(1)Штабов так много, что найти нужный нам отдел совсем не просто. (2)Везде часовые, натянута колючая проволока.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(3)К вечеру всё-таки находим.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(4)Сегодня ночью, оказывается, должна переправляться на передовую 184-я дивизия, а утром, во время бомбёжки, вышли из строя дивизионный инженер и командир взвода.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(5)Майор протягивает мне конверт, склеенный из потрёпанной топографической карты.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379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Ответы</a:t>
            </a:r>
            <a:r>
              <a:rPr lang="ru-RU" sz="6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6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>
            <a:normAutofit/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76588"/>
              </p:ext>
            </p:extLst>
          </p:nvPr>
        </p:nvGraphicFramePr>
        <p:xfrm>
          <a:off x="2032000" y="1690688"/>
          <a:ext cx="8128000" cy="4486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4486274">
                <a:tc>
                  <a:txBody>
                    <a:bodyPr/>
                    <a:lstStyle/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1. 13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2. 12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3. 29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4. 17,20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5. 12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6. 5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7. 6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8. 11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9. 4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10. 5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11. 16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12. 29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13. 3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14. 31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15. 19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16. 22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17. 22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18. 7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19. 49</a:t>
                      </a:r>
                    </a:p>
                    <a:p>
                      <a:pPr marL="342900" lvl="0" indent="-342900"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20. 2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5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Задание 14 . Среди предложений 9−14 найдите сложное бессоюзное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(9)Что произвело большее впечатление: величина, скорость бега или разинутая клыкастая пасть? (10)Как бы там ни было, в несколько секунд всех бесстрашных нападающих, несгибаемых защитников и твёрдых, как скала, вратарей сдуло с пустыря. (11) Вопли ужаса сиренами прорезали воздух.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(12)В открытых окнах появились испуганные лица взрослых, раздались крики: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(13)Что?.. (14)Собака?.. 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2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Задание 14 . Среди предложений 28—34 найдите сложное предложение с бессоюзной и союзной сочинительной связью между частями. Напишите номер этого предложения.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(28)Теперь передо мной встала проблема: что делать с двумя одинаковыми книгами. (29)Решила обменять одну книгу, но пришлось расстаться с новеньким томом: старый-то вряд ли кто купит у меня. (30)Проходит какое-то время, и меня навещает мой второй друг. (31)Поговорили мы, выпили чаю, а перед уходом он протягивает мне свёрток в подарок. (32)Я сказала «спасибо», а что там в свёртке было, не посмотрела. (33)Проводила гостя, вернулась в комнату, увидела свёрток, развернула, а там... мой новенький двадцать шестой том. (34)Именно мой, по пятнышку на последней странице узнала. 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16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Задание 14 . Среди предложений 17—22 найдите сложные бессоюзные предложения. Напишите номера этих предложений.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(17)Эта же пара танцевала серьёзно, они не танцевали, а медленно и задумчиво ходили, глубоко и нежно глядя друг другу в глаза. (18)Казалось, как только они начали танец, для них не стало никого и ничего вокруг. (19)Но при этом танцевали они без какой-либо страсти, наоборот, сдержанно, скромно и изящно, грациозно, с той чуть заметной улыбкой в глазах и на губах, которую называют затаённой и которая так редко встречается.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(20)Мне было тогда двадцать семь лет, им — под сорок. (21)Оба они должны были казаться мне людьми немолодыми. (22)А я сидел,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полуоткрыв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рот, смотрел на них и — любовался...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9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Задание 14 . Среди предложений 11−15 найдите сложное бессоюзное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(11)И вывалила наших червей в </a:t>
            </a:r>
            <a:r>
              <a:rPr lang="ru-RU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глубоченную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яму, приготовленную для силоса. (12)Мы с Мишкой ахнули: этих червей мы, может, с полчаса копали у конюшни.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(13)Я бы показал Наташке за эти штучки, но из-за Мишки не стал. (14)В последнее время я заметил, что Мишка перестал возражать Наташке. (15)А когда она улыбается и её насмешливые глаза смотрят на него, он отворачивается, даже краснеет…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31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Задание 14 . Среди предложений 1–5 найдите бессоюзное сложное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(1)Андрюша Рудаков был крепким и смелым мальчиком. (2)Он всегда защищал тех, кто послабее, и за это все в классе любили его.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(3)Рядом с Андрюшей за партой сидела маленькая худенькая девочка Ася. (4)То, что она была маленькая и слабенькая, ещё можно было простить, но то, что Ася была труслива, – с этим Андрюша никак не мог примириться. (5)Асю можно было испугать, сделав ей страшные глаза; она боялась каждой встречной собачонки, убегала от гусей.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97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Задание 14 . Среди предложений 1—6 найдите бессоюзное сложное предложение. Напишите номер этого предложения.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(1)После уроков девочки возвращались домой все вместе.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(2)Кать, ну расскажи, пожалуйста, как там Антуан? — дёргала Дронову за рукав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Аллочка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Любимова.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(3)Пока… никак, — вынуждена была признаться та. — (4)Но ведь это только начало!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(5)Вы, девчонки, совсем помешались на Антуане, — рассмеялась Оля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Авласович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— (6)Антуан сказал, Антуан посмотрел… 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06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Задание 14 . Среди предложений 8–11 найдите сложное предложение с бессоюзной и союзной сочинительной связью между частями. Напишите номер этого предложения.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(8)Необычный наездник обернулся, увидел людей, с быстротой ящерицы соскользнул с дельфина и скрылся в воде.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(9)Весь этот необычный выезд занял не более минуты, но зрители долго не могли прийти в себя от изумления.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(10)Скоро лодки рассеялись по заливу. (11)На каждой было два ловца: один нырял, другой вытаскивал ныряльщика, а потом они менялись ролями.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871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1723</Words>
  <Application>Microsoft Office PowerPoint</Application>
  <PresentationFormat>Широкоэкранный</PresentationFormat>
  <Paragraphs>98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Verdana</vt:lpstr>
      <vt:lpstr>Тема Office</vt:lpstr>
      <vt:lpstr>Задание № 14 в формате ОГЭ. Тренировочные упражнения</vt:lpstr>
      <vt:lpstr> 1. Задание 14 . Среди предложений 9−14 найдите сложное предложение с разными видами связи (союзной подчинительной и бессоюзной связью). Напишите номер этого предложения. </vt:lpstr>
      <vt:lpstr> 2. Задание 14 . Среди предложений 9−14 найдите сложное бессоюзное предложение. Напишите номер этого предложения. </vt:lpstr>
      <vt:lpstr>3. Задание 14 . Среди предложений 28—34 найдите сложное предложение с бессоюзной и союзной сочинительной связью между частями. Напишите номер этого предложения. </vt:lpstr>
      <vt:lpstr>4. Задание 14 . Среди предложений 17—22 найдите сложные бессоюзные предложения. Напишите номера этих предложений. </vt:lpstr>
      <vt:lpstr> 5. Задание 14 . Среди предложений 11−15 найдите сложное бессоюзное предложение. Напишите номер этого предложения. </vt:lpstr>
      <vt:lpstr> 6. Задание 14 . Среди предложений 1–5 найдите бессоюзное сложное предложение. Напишите номер этого предложения. </vt:lpstr>
      <vt:lpstr> 7. Задание 14 . Среди предложений 1—6 найдите бессоюзное сложное предложение. Напишите номер этого предложения. </vt:lpstr>
      <vt:lpstr>8. Задание 14 . Среди предложений 8–11 найдите сложное предложение с бессоюзной и союзной сочинительной связью между частями. Напишите номер этого предложения. </vt:lpstr>
      <vt:lpstr> 9. Задание 14 . Среди предложений 4−9 найдите сложное бессоюзное предложение. Напишите номер этого предложения. </vt:lpstr>
      <vt:lpstr>10. Задание 14 . Среди предложений 1−5 найдите сложное предложение с бессоюзной и союзной подчинительной связью. Напишите номер этого предложения. </vt:lpstr>
      <vt:lpstr> 11. Задание 14 . Среди предложений 16—20 найдите бессоюзное сложное предложение. Напишите номер этого предложения. </vt:lpstr>
      <vt:lpstr> 12. Задание 14 . Среди предложений 26−30 найдите сложное бессоюзное предложение. Напишите номер этого предложения. </vt:lpstr>
      <vt:lpstr>13. Задание 14 . Среди предложений 1−5 найдите сложное предложение с бессоюзной и союзной сочинительной связью между частями. Напишите номер этого предложения. </vt:lpstr>
      <vt:lpstr>14. Задание 14 . Среди предложений 26—31 найдите сложное предложение с бессоюзной и союзной подчинительной связью между частями. Напишите номер этого предложения. </vt:lpstr>
      <vt:lpstr> 15. Задание 14 . Среди предложений 16−23 найдите сложное бессоюзное предложение. Напишите номер этого предложения. </vt:lpstr>
      <vt:lpstr> 16. Задание 14 . Среди предложений 21—27 найдите бессоюзное сложное предложение. Напишите номер этого предложения. </vt:lpstr>
      <vt:lpstr>17. Задание 14 . Среди предложений 21−25 найдите сложное бессоюзное предложение. Напишите номер этого предложения. </vt:lpstr>
      <vt:lpstr> 18. Задание 14 . Среди предложений 6–10 найдите сложное предложение с бессоюзной и союзной сочинительной и подчинительной связью между частями. Напишите номер этого предложения. </vt:lpstr>
      <vt:lpstr>19. Задание 14 . Среди предложений 46—52 найдите сложное предложение с бессоюзной и союзной подчинительной связью между частями. Напишите номер этого предложения. </vt:lpstr>
      <vt:lpstr> 20. Задание 14 . Среди предложений 1−5 найдите сложное бессоюзное предложение. Напишите номер этого предложения. </vt:lpstr>
      <vt:lpstr>Ответы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2018-02-01T07:54:01Z</dcterms:created>
  <dcterms:modified xsi:type="dcterms:W3CDTF">2018-02-01T08:40:47Z</dcterms:modified>
</cp:coreProperties>
</file>