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6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6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4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3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3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2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66DC-31B3-4076-937E-08482A69E73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1889-56AB-4491-AD8B-AA056556D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5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5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детстве все над ним смеялись,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Оттолкнуть его старались: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никто не знал, что он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Белым лебедем рожден.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67" y="1215237"/>
            <a:ext cx="4050188" cy="4402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5" y="2564904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Покупала самовар,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спасал ее комар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67" y="1391519"/>
            <a:ext cx="4050188" cy="4050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7" y="2276872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она артисткой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Прекрасной, как звезда,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злого Карабаса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Сбежала навсегда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49" y="1391519"/>
            <a:ext cx="2686624" cy="4050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Уплетая калачи,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 парень на печи.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Прокатился по деревне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женился на царевне.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5" y="1196752"/>
            <a:ext cx="3327771" cy="4252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 Бабы у Яги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совсем одной ноги,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есть замечательный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 летательный.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5" y="1646758"/>
            <a:ext cx="3327771" cy="3352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зайчонок, и волчица -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бегут к нему лечиться.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34671"/>
            <a:ext cx="3012765" cy="4305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 бабушке пошла,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Пироги ей понесла.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Серый Волк за ней следил,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Обманул и проглотил.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7277"/>
            <a:ext cx="3012765" cy="400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Италии родился,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своей семьёй гордился.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 просто мальчик-лук,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надёжный, верный друг.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15"/>
            <a:ext cx="5049635" cy="634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07" y="1487277"/>
            <a:ext cx="2734847" cy="400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088232" cy="315607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301208"/>
            <a:ext cx="1281723" cy="130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7" y="2636912"/>
            <a:ext cx="3163393" cy="24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2018-03-30T16:23:10Z</dcterms:created>
  <dcterms:modified xsi:type="dcterms:W3CDTF">2018-03-30T16:50:07Z</dcterms:modified>
</cp:coreProperties>
</file>