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57FE-AB68-4E8D-B6E7-5E21CE9D684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6E29-1789-4CD9-9691-40EA8EF0E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6E29-1789-4CD9-9691-40EA8EF0EB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4A1B-1B1B-4486-A2D4-E8F421B0DA8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slide" Target="slide10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17" Type="http://schemas.openxmlformats.org/officeDocument/2006/relationships/slide" Target="slide8.xml"/><Relationship Id="rId25" Type="http://schemas.openxmlformats.org/officeDocument/2006/relationships/image" Target="../media/image17.png"/><Relationship Id="rId2" Type="http://schemas.openxmlformats.org/officeDocument/2006/relationships/image" Target="../media/image3.jp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slide" Target="slide11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8989"/>
            <a:ext cx="7236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Есть </a:t>
            </a:r>
            <a:r>
              <a:rPr lang="ru-RU" sz="2800" b="1" dirty="0"/>
              <a:t>у нас коньки одни,</a:t>
            </a:r>
          </a:p>
          <a:p>
            <a:r>
              <a:rPr lang="ru-RU" sz="2800" b="1" dirty="0"/>
              <a:t>Только летние они.</a:t>
            </a:r>
          </a:p>
          <a:p>
            <a:r>
              <a:rPr lang="ru-RU" sz="2800" b="1" dirty="0"/>
              <a:t>По асфальту мы катались</a:t>
            </a:r>
          </a:p>
          <a:p>
            <a:r>
              <a:rPr lang="ru-RU" sz="2800" b="1" dirty="0"/>
              <a:t>И довольными остались.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1" y="3555991"/>
            <a:ext cx="2882324" cy="304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68" y="2862335"/>
            <a:ext cx="3073832" cy="854697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72390"/>
            <a:ext cx="1224161" cy="11816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2080" y="290966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Ролики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56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054" y="476672"/>
            <a:ext cx="7236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Коль крепко дружишь ты со мной,</a:t>
            </a:r>
          </a:p>
          <a:p>
            <a:r>
              <a:rPr lang="ru-RU" sz="2800" b="1" dirty="0"/>
              <a:t>Настойчив в тренировках,</a:t>
            </a:r>
          </a:p>
          <a:p>
            <a:r>
              <a:rPr lang="ru-RU" sz="2800" b="1" dirty="0"/>
              <a:t>То будешь в холод, в дождь и зной</a:t>
            </a:r>
          </a:p>
          <a:p>
            <a:r>
              <a:rPr lang="ru-RU" sz="2800" b="1" dirty="0"/>
              <a:t>Выносливым и ловким.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6" y="3933056"/>
            <a:ext cx="2461441" cy="2602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63" y="3381689"/>
            <a:ext cx="2791645" cy="84238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89252"/>
            <a:ext cx="1274948" cy="1230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1354" y="3423644"/>
            <a:ext cx="1976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Ролики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255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98" y="1154222"/>
            <a:ext cx="543470" cy="63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66" y="777095"/>
            <a:ext cx="485091" cy="564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5" y="815208"/>
            <a:ext cx="807643" cy="939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69" y="789313"/>
            <a:ext cx="807643" cy="939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32" y="1212383"/>
            <a:ext cx="543470" cy="632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00" y="835256"/>
            <a:ext cx="485091" cy="564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99" y="873369"/>
            <a:ext cx="807643" cy="939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3" y="847474"/>
            <a:ext cx="807643" cy="939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23" y="1195174"/>
            <a:ext cx="543470" cy="632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91" y="818047"/>
            <a:ext cx="485091" cy="5645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90" y="856160"/>
            <a:ext cx="807643" cy="939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94" y="830265"/>
            <a:ext cx="807643" cy="939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72" y="3002011"/>
            <a:ext cx="543470" cy="632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40" y="2624884"/>
            <a:ext cx="485091" cy="564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39" y="2662997"/>
            <a:ext cx="807643" cy="9399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43" y="2637102"/>
            <a:ext cx="807643" cy="9399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24" y="2987000"/>
            <a:ext cx="543470" cy="6325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92" y="2609873"/>
            <a:ext cx="485091" cy="5645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91" y="2647986"/>
            <a:ext cx="807643" cy="9399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95" y="2622091"/>
            <a:ext cx="807643" cy="9399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03" y="2960930"/>
            <a:ext cx="543470" cy="6325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11" y="2583803"/>
            <a:ext cx="485091" cy="564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70" y="2621916"/>
            <a:ext cx="807643" cy="9399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74" y="2596021"/>
            <a:ext cx="807643" cy="9399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06" y="4939109"/>
            <a:ext cx="543470" cy="6325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74" y="4561982"/>
            <a:ext cx="485091" cy="5645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73" y="4600095"/>
            <a:ext cx="807643" cy="9399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7" y="4574200"/>
            <a:ext cx="807643" cy="9399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05" y="4899738"/>
            <a:ext cx="543470" cy="6325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73" y="4522611"/>
            <a:ext cx="485091" cy="5645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72" y="4560724"/>
            <a:ext cx="807643" cy="9399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76" y="4534829"/>
            <a:ext cx="807643" cy="9399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74" y="4939108"/>
            <a:ext cx="543470" cy="6325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42" y="4561981"/>
            <a:ext cx="485091" cy="5645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1" y="4600094"/>
            <a:ext cx="807643" cy="9399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45" y="4574199"/>
            <a:ext cx="807643" cy="939969"/>
          </a:xfrm>
          <a:prstGeom prst="rect">
            <a:avLst/>
          </a:prstGeom>
        </p:spPr>
      </p:pic>
      <p:pic>
        <p:nvPicPr>
          <p:cNvPr id="40" name="Рисунок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85" y="582380"/>
            <a:ext cx="587382" cy="1233770"/>
          </a:xfrm>
          <a:prstGeom prst="rect">
            <a:avLst/>
          </a:prstGeom>
        </p:spPr>
      </p:pic>
      <p:pic>
        <p:nvPicPr>
          <p:cNvPr id="41" name="Рисунок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0" y="619232"/>
            <a:ext cx="783176" cy="1233770"/>
          </a:xfrm>
          <a:prstGeom prst="rect">
            <a:avLst/>
          </a:prstGeom>
        </p:spPr>
      </p:pic>
      <p:pic>
        <p:nvPicPr>
          <p:cNvPr id="42" name="Рисунок 4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74" y="709199"/>
            <a:ext cx="686620" cy="1233770"/>
          </a:xfrm>
          <a:prstGeom prst="rect">
            <a:avLst/>
          </a:prstGeom>
        </p:spPr>
      </p:pic>
      <p:pic>
        <p:nvPicPr>
          <p:cNvPr id="43" name="Рисунок 4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94" y="2452013"/>
            <a:ext cx="718805" cy="1255227"/>
          </a:xfrm>
          <a:prstGeom prst="rect">
            <a:avLst/>
          </a:prstGeom>
        </p:spPr>
      </p:pic>
      <p:pic>
        <p:nvPicPr>
          <p:cNvPr id="44" name="Рисунок 4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57" y="2475114"/>
            <a:ext cx="836818" cy="1244499"/>
          </a:xfrm>
          <a:prstGeom prst="rect">
            <a:avLst/>
          </a:prstGeom>
        </p:spPr>
      </p:pic>
      <p:pic>
        <p:nvPicPr>
          <p:cNvPr id="45" name="Рисунок 4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32" y="2487158"/>
            <a:ext cx="826089" cy="1233770"/>
          </a:xfrm>
          <a:prstGeom prst="rect">
            <a:avLst/>
          </a:prstGeom>
        </p:spPr>
      </p:pic>
      <p:pic>
        <p:nvPicPr>
          <p:cNvPr id="46" name="Рисунок 4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08" y="4363956"/>
            <a:ext cx="750991" cy="1276684"/>
          </a:xfrm>
          <a:prstGeom prst="rect">
            <a:avLst/>
          </a:prstGeom>
        </p:spPr>
      </p:pic>
      <p:pic>
        <p:nvPicPr>
          <p:cNvPr id="47" name="Рисунок 4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43" y="4385413"/>
            <a:ext cx="783176" cy="1255227"/>
          </a:xfrm>
          <a:prstGeom prst="rect">
            <a:avLst/>
          </a:prstGeom>
        </p:spPr>
      </p:pic>
      <p:pic>
        <p:nvPicPr>
          <p:cNvPr id="48" name="Рисунок 4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0" y="4373894"/>
            <a:ext cx="675892" cy="1265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" y="3611299"/>
            <a:ext cx="2633249" cy="27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554" y="356610"/>
            <a:ext cx="4584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этом спорте игроки</a:t>
            </a:r>
          </a:p>
          <a:p>
            <a:r>
              <a:rPr lang="ru-RU" sz="2800" b="1" dirty="0"/>
              <a:t>Все ловки и высоки.</a:t>
            </a:r>
          </a:p>
          <a:p>
            <a:r>
              <a:rPr lang="ru-RU" sz="2800" b="1" dirty="0"/>
              <a:t>Любят в мяч они играть</a:t>
            </a:r>
          </a:p>
          <a:p>
            <a:r>
              <a:rPr lang="ru-RU" sz="2800" b="1" dirty="0"/>
              <a:t>И в кольцо его кидать.</a:t>
            </a:r>
          </a:p>
          <a:p>
            <a:r>
              <a:rPr lang="ru-RU" sz="2800" b="1" dirty="0"/>
              <a:t>Мячик звонко бьет об пол,</a:t>
            </a:r>
          </a:p>
          <a:p>
            <a:r>
              <a:rPr lang="ru-RU" sz="2800" b="1" dirty="0"/>
              <a:t>Значит, это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3" y="3491973"/>
            <a:ext cx="2953939" cy="3123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91973"/>
            <a:ext cx="3851920" cy="128318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26" y="5229200"/>
            <a:ext cx="1262764" cy="12189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65812" y="371703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Баскетбол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658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7079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Стань-ка на снаряд, дружок.</a:t>
            </a:r>
          </a:p>
          <a:p>
            <a:r>
              <a:rPr lang="ru-RU" sz="2800" b="1" dirty="0"/>
              <a:t>Раз – прыжок, и два – прыжок,</a:t>
            </a:r>
          </a:p>
          <a:p>
            <a:r>
              <a:rPr lang="ru-RU" sz="2800" b="1" dirty="0"/>
              <a:t>Три – прыжок до потолка,</a:t>
            </a:r>
          </a:p>
          <a:p>
            <a:r>
              <a:rPr lang="ru-RU" sz="2800" b="1" dirty="0"/>
              <a:t>В воздухе два кувырка!</a:t>
            </a:r>
          </a:p>
          <a:p>
            <a:r>
              <a:rPr lang="ru-RU" sz="2800" b="1" dirty="0"/>
              <a:t>Что за чудо-сетка тут?</a:t>
            </a:r>
          </a:p>
          <a:p>
            <a:r>
              <a:rPr lang="ru-RU" sz="2800" b="1" dirty="0"/>
              <a:t>Для прыжков снаряд —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7" y="4005064"/>
            <a:ext cx="2404462" cy="2542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88295"/>
            <a:ext cx="2960964" cy="100811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78" y="5085184"/>
            <a:ext cx="1191224" cy="1149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36096" y="3307631"/>
            <a:ext cx="2824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Батут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837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960" y="332656"/>
            <a:ext cx="6984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Конь, канат, бревно и брусья,</a:t>
            </a:r>
          </a:p>
          <a:p>
            <a:r>
              <a:rPr lang="ru-RU" sz="2800" b="1" dirty="0"/>
              <a:t>Кольца с ними рядом.</a:t>
            </a:r>
          </a:p>
          <a:p>
            <a:r>
              <a:rPr lang="ru-RU" sz="2800" b="1" dirty="0"/>
              <a:t>Перечислить не берусь я</a:t>
            </a:r>
          </a:p>
          <a:p>
            <a:r>
              <a:rPr lang="ru-RU" sz="2800" b="1" dirty="0"/>
              <a:t>Множество снарядов.</a:t>
            </a:r>
          </a:p>
          <a:p>
            <a:r>
              <a:rPr lang="ru-RU" sz="2800" b="1" dirty="0"/>
              <a:t>Красоту и пластику</a:t>
            </a:r>
          </a:p>
          <a:p>
            <a:r>
              <a:rPr lang="ru-RU" sz="2800" b="1" dirty="0"/>
              <a:t>Дарит нам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3" y="4149080"/>
            <a:ext cx="2318059" cy="2451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59"/>
            <a:ext cx="3863479" cy="1152129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53" y="4941168"/>
            <a:ext cx="1259570" cy="1215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8012" y="3296305"/>
            <a:ext cx="4003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Гимнастика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8260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9442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 смотрю - у чемпиона</a:t>
            </a:r>
          </a:p>
          <a:p>
            <a:r>
              <a:rPr lang="ru-RU" sz="2800" b="1" dirty="0"/>
              <a:t>Штанга весом в четверть тонны.</a:t>
            </a:r>
          </a:p>
          <a:p>
            <a:r>
              <a:rPr lang="ru-RU" sz="2800" b="1" dirty="0"/>
              <a:t>Я хочу таким же стать,</a:t>
            </a:r>
          </a:p>
          <a:p>
            <a:r>
              <a:rPr lang="ru-RU" sz="2800" b="1" dirty="0"/>
              <a:t>Чтоб сестренку защищать!</a:t>
            </a:r>
          </a:p>
          <a:p>
            <a:r>
              <a:rPr lang="ru-RU" sz="2800" b="1" dirty="0"/>
              <a:t>Буду я теперь в квартире</a:t>
            </a:r>
          </a:p>
          <a:p>
            <a:r>
              <a:rPr lang="ru-RU" sz="2800" b="1" dirty="0"/>
              <a:t>Поднимать большие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4" y="3710573"/>
            <a:ext cx="2735948" cy="2893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47" y="3126046"/>
            <a:ext cx="3391840" cy="122413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57192"/>
            <a:ext cx="1250828" cy="12073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10816" y="3353393"/>
            <a:ext cx="32319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Гири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437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412" y="395525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Без весла не обойдёшься,</a:t>
            </a:r>
          </a:p>
          <a:p>
            <a:r>
              <a:rPr lang="ru-RU" sz="2800" b="1" dirty="0"/>
              <a:t>Если спортом тем займёшься.</a:t>
            </a:r>
          </a:p>
          <a:p>
            <a:r>
              <a:rPr lang="ru-RU" sz="2800" b="1" dirty="0"/>
              <a:t>А как занятие зовут,</a:t>
            </a:r>
          </a:p>
          <a:p>
            <a:r>
              <a:rPr lang="ru-RU" sz="2800" b="1" dirty="0"/>
              <a:t>Где в лодке к финишу плывут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" y="3717032"/>
            <a:ext cx="2578297" cy="2726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35843"/>
            <a:ext cx="2267744" cy="100811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9999"/>
            <a:ext cx="1272982" cy="12287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4128" y="3255178"/>
            <a:ext cx="2088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Гребля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724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7236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Деревянных два коня</a:t>
            </a:r>
          </a:p>
          <a:p>
            <a:r>
              <a:rPr lang="ru-RU" sz="2800" b="1" dirty="0"/>
              <a:t>Вниз с горы несут меня.</a:t>
            </a:r>
          </a:p>
          <a:p>
            <a:r>
              <a:rPr lang="ru-RU" sz="2800" b="1" dirty="0"/>
              <a:t>Я в руках держу две палки,</a:t>
            </a:r>
          </a:p>
          <a:p>
            <a:r>
              <a:rPr lang="ru-RU" sz="2800" b="1" dirty="0"/>
              <a:t>Но не бью коней, их жалко.</a:t>
            </a:r>
          </a:p>
          <a:p>
            <a:r>
              <a:rPr lang="ru-RU" sz="2800" b="1" dirty="0"/>
              <a:t>А для ускоренья бега</a:t>
            </a:r>
          </a:p>
          <a:p>
            <a:r>
              <a:rPr lang="ru-RU" sz="2800" b="1" dirty="0"/>
              <a:t>Палками касаюсь снега.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8" y="3573016"/>
            <a:ext cx="2813643" cy="2975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68" y="3740644"/>
            <a:ext cx="2856459" cy="996507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57192"/>
            <a:ext cx="1296144" cy="1251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08315" y="3840761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Лыжи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634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634" y="387756"/>
            <a:ext cx="7236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 его кручу рукой,</a:t>
            </a:r>
          </a:p>
          <a:p>
            <a:r>
              <a:rPr lang="ru-RU" sz="2800" b="1" dirty="0"/>
              <a:t>И на шеи и ногой,</a:t>
            </a:r>
          </a:p>
          <a:p>
            <a:r>
              <a:rPr lang="ru-RU" sz="2800" b="1" dirty="0"/>
              <a:t>И на талии кручу,</a:t>
            </a:r>
          </a:p>
          <a:p>
            <a:r>
              <a:rPr lang="ru-RU" sz="2800" b="1" dirty="0"/>
              <a:t>И ронять я не хочу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" y="3861048"/>
            <a:ext cx="2519532" cy="2664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1556"/>
            <a:ext cx="2987824" cy="100811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86" y="5013176"/>
            <a:ext cx="1296144" cy="12511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2080" y="3260892"/>
            <a:ext cx="295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Обруч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634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249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36</cp:revision>
  <dcterms:created xsi:type="dcterms:W3CDTF">2017-06-22T15:38:33Z</dcterms:created>
  <dcterms:modified xsi:type="dcterms:W3CDTF">2018-04-01T11:42:36Z</dcterms:modified>
</cp:coreProperties>
</file>