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D41A-F428-429D-8180-01357E61EFE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C9F8-87F8-418F-9031-C3B3B48B0E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    А         О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nekluet.ru/wp-content/uploads/2016/08/Ok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05064"/>
            <a:ext cx="571253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0289E-6 L 0.35434 -0.35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     А        О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rykovodstvo.ru/pars_docs/refs/54/53815/53815_html_3321515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0" y="2381249"/>
            <a:ext cx="3257550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6994E-6 L -0.32188 -0.141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 У Х А О С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424936" cy="5229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муха</a:t>
            </a:r>
          </a:p>
          <a:p>
            <a:pPr algn="l">
              <a:spcBef>
                <a:spcPts val="0"/>
              </a:spcBef>
            </a:pPr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мама  </a:t>
            </a:r>
          </a:p>
          <a:p>
            <a:pPr marL="8064500" indent="-6356350" algn="l">
              <a:spcBef>
                <a:spcPts val="0"/>
              </a:spcBef>
            </a:pPr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     </a:t>
            </a:r>
          </a:p>
          <a:p>
            <a:pPr indent="2593975" algn="l">
              <a:spcBef>
                <a:spcPts val="0"/>
              </a:spcBef>
            </a:pPr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ухо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 М</a:t>
            </a:r>
            <a:endParaRPr lang="ru-RU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5" name="Picture 5" descr="https://images.kienthuc.net.vn/zoomh/500/uploaded/luuthoa/2017_06_16/thuyquai/diem-mat-nhung-thuy-quai-nuoc-ngot-nguy-hiem-nhat-the-gioi-Hinh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4486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2915816" cy="2060848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СО,</a:t>
            </a:r>
            <a:endParaRPr lang="ru-RU" sz="1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91880" y="1196752"/>
            <a:ext cx="244827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СУ,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63680" y="1268760"/>
            <a:ext cx="288032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СА,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3789040"/>
            <a:ext cx="291581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ОС,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7864" y="3933056"/>
            <a:ext cx="290100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УС,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70984" y="3933056"/>
            <a:ext cx="29730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О,</a:t>
            </a:r>
            <a:endParaRPr lang="ru-RU" sz="1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1340768"/>
            <a:ext cx="295232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У,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40152" y="1412776"/>
            <a:ext cx="320384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А,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3789040"/>
            <a:ext cx="313184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ОМ,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87824" y="4005064"/>
            <a:ext cx="302433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УМ,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40152" y="4077072"/>
            <a:ext cx="29730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ХО,</a:t>
            </a:r>
            <a:endParaRPr lang="ru-RU" sz="1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1340768"/>
            <a:ext cx="295232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b="1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</a:t>
            </a: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У,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789040"/>
            <a:ext cx="313184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ОХ,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4005064"/>
            <a:ext cx="302433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УХ,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940152" y="4077072"/>
            <a:ext cx="29730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АХ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40152" y="1412776"/>
            <a:ext cx="320384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b="1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</a:t>
            </a: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84" r="2526" b="28747"/>
          <a:stretch/>
        </p:blipFill>
        <p:spPr>
          <a:xfrm>
            <a:off x="1403648" y="188640"/>
            <a:ext cx="6619913" cy="270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56992"/>
            <a:ext cx="4669415" cy="3075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996952"/>
            <a:ext cx="3602680" cy="36507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7884368" cy="3096344"/>
          </a:xfrm>
        </p:spPr>
        <p:txBody>
          <a:bodyPr>
            <a:no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  С  Х</a:t>
            </a:r>
            <a:endParaRPr lang="ru-RU" sz="1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25144"/>
            <a:ext cx="2808312" cy="128701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313104" cy="405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4725144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    Х</a:t>
            </a:r>
            <a:endParaRPr lang="ru-RU" sz="8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47864" y="5157192"/>
            <a:ext cx="1944216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im0-tub-ru.yandex.net/i?id=9ad91623c2909631f39cfc354b00c98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153747" cy="40050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75656" y="5013176"/>
            <a:ext cx="12490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8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5013176"/>
            <a:ext cx="1080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womanwiki.ru/s/images/8/8b/%D0%A4%D0%BE%D1%82%D0%BE_%D0%BA_%D1%81%D1%82%D0%B0%D1%82%D1%8C%D0%B5_%D0%91%D0%BE%D0%BB%D0%B5%D0%B7%D0%BD%D0%B8_%D1%85%D0%BE%D0%BC%D1%8F%D0%BA%D0%BE%D0%B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680520" cy="4226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5013176"/>
            <a:ext cx="12490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8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508518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8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5013176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0"/>
            <a:ext cx="5055096" cy="3699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45" b="11354"/>
          <a:stretch/>
        </p:blipFill>
        <p:spPr>
          <a:xfrm>
            <a:off x="323528" y="476672"/>
            <a:ext cx="4499019" cy="2934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563290"/>
            <a:ext cx="4959406" cy="3294710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429000"/>
            <a:ext cx="4680520" cy="3226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858218"/>
          </a:xfrm>
        </p:spPr>
        <p:txBody>
          <a:bodyPr>
            <a:noAutofit/>
          </a:bodyPr>
          <a:lstStyle/>
          <a:p>
            <a:r>
              <a:rPr lang="ru-RU" sz="1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 У  О</a:t>
            </a:r>
            <a:endParaRPr lang="ru-RU" sz="1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         О       А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015507"/>
            <a:ext cx="3779912" cy="384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02 0.03213 L -0.55313 -0.28255 " pathEditMode="relative" ptsTypes="AA"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71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М  С  Х</vt:lpstr>
      <vt:lpstr>М</vt:lpstr>
      <vt:lpstr>С</vt:lpstr>
      <vt:lpstr>Слайд 6</vt:lpstr>
      <vt:lpstr>Слайд 7</vt:lpstr>
      <vt:lpstr>А  У  О</vt:lpstr>
      <vt:lpstr>У          О       А</vt:lpstr>
      <vt:lpstr>У     А         О</vt:lpstr>
      <vt:lpstr>У      А        О</vt:lpstr>
      <vt:lpstr>М У Х А О С</vt:lpstr>
      <vt:lpstr>С О М</vt:lpstr>
      <vt:lpstr>СО,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Irischka</dc:creator>
  <cp:lastModifiedBy>Irischka</cp:lastModifiedBy>
  <cp:revision>14</cp:revision>
  <dcterms:created xsi:type="dcterms:W3CDTF">2018-11-06T08:19:54Z</dcterms:created>
  <dcterms:modified xsi:type="dcterms:W3CDTF">2018-11-06T10:31:02Z</dcterms:modified>
</cp:coreProperties>
</file>