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57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-15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7A550-AA18-471D-A7A4-7D134221879E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FCB0-1F0D-4C8A-AF32-DEEBB06E54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7A550-AA18-471D-A7A4-7D134221879E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FCB0-1F0D-4C8A-AF32-DEEBB06E5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7A550-AA18-471D-A7A4-7D134221879E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FCB0-1F0D-4C8A-AF32-DEEBB06E5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7A550-AA18-471D-A7A4-7D134221879E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FCB0-1F0D-4C8A-AF32-DEEBB06E54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7A550-AA18-471D-A7A4-7D134221879E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FCB0-1F0D-4C8A-AF32-DEEBB06E5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7A550-AA18-471D-A7A4-7D134221879E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FCB0-1F0D-4C8A-AF32-DEEBB06E54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7A550-AA18-471D-A7A4-7D134221879E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FCB0-1F0D-4C8A-AF32-DEEBB06E54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7A550-AA18-471D-A7A4-7D134221879E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FCB0-1F0D-4C8A-AF32-DEEBB06E5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7A550-AA18-471D-A7A4-7D134221879E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FCB0-1F0D-4C8A-AF32-DEEBB06E5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7A550-AA18-471D-A7A4-7D134221879E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FCB0-1F0D-4C8A-AF32-DEEBB06E5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7A550-AA18-471D-A7A4-7D134221879E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FCB0-1F0D-4C8A-AF32-DEEBB06E54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97A550-AA18-471D-A7A4-7D134221879E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1FFCB0-1F0D-4C8A-AF32-DEEBB06E5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89" y="188640"/>
            <a:ext cx="8869021" cy="6408711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188640"/>
            <a:ext cx="7704856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Здоровье и настроение</a:t>
            </a:r>
            <a:endParaRPr lang="ru-RU" sz="8800" b="1" spc="300" dirty="0">
              <a:ln w="11430" cmpd="sng">
                <a:solidFill>
                  <a:schemeClr val="bg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6879" y="3789040"/>
            <a:ext cx="4801185" cy="2952329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entury" panose="02040604050505020304" pitchFamily="18" charset="0"/>
              </a:rPr>
              <a:t>Выполнили:</a:t>
            </a:r>
          </a:p>
          <a:p>
            <a:r>
              <a:rPr lang="ru-RU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entury" panose="02040604050505020304" pitchFamily="18" charset="0"/>
              </a:rPr>
              <a:t>студентки </a:t>
            </a:r>
            <a:r>
              <a:rPr lang="ru-RU" sz="2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entury" panose="02040604050505020304" pitchFamily="18" charset="0"/>
              </a:rPr>
              <a:t>Волгоградского Технологического </a:t>
            </a:r>
            <a:r>
              <a:rPr lang="ru-RU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entury" panose="02040604050505020304" pitchFamily="18" charset="0"/>
              </a:rPr>
              <a:t>Колледжа</a:t>
            </a:r>
          </a:p>
          <a:p>
            <a:r>
              <a:rPr lang="ru-RU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entury" panose="02040604050505020304" pitchFamily="18" charset="0"/>
              </a:rPr>
              <a:t>Группы П 3-2</a:t>
            </a:r>
            <a:endParaRPr lang="ru-RU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entury" panose="02040604050505020304" pitchFamily="18" charset="0"/>
            </a:endParaRPr>
          </a:p>
          <a:p>
            <a:r>
              <a:rPr lang="ru-RU" sz="2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entury" panose="02040604050505020304" pitchFamily="18" charset="0"/>
              </a:rPr>
              <a:t>Секачева Юлия и Дорофеева Дарья</a:t>
            </a:r>
          </a:p>
          <a:p>
            <a:r>
              <a:rPr lang="ru-RU" sz="2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entury" panose="02040604050505020304" pitchFamily="18" charset="0"/>
              </a:rPr>
              <a:t>Руководитель:</a:t>
            </a:r>
          </a:p>
          <a:p>
            <a:r>
              <a:rPr lang="ru-RU" sz="2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entury" panose="02040604050505020304" pitchFamily="18" charset="0"/>
              </a:rPr>
              <a:t>Паткина</a:t>
            </a:r>
            <a:r>
              <a:rPr lang="ru-RU" sz="2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entury" panose="02040604050505020304" pitchFamily="18" charset="0"/>
              </a:rPr>
              <a:t> Тамара </a:t>
            </a:r>
            <a:r>
              <a:rPr lang="ru-RU" sz="2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entury" panose="02040604050505020304" pitchFamily="18" charset="0"/>
              </a:rPr>
              <a:t>Никольевна</a:t>
            </a:r>
            <a:endParaRPr lang="ru-RU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entury" panose="02040604050505020304" pitchFamily="18" charset="0"/>
            </a:endParaRPr>
          </a:p>
          <a:p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57749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68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1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196752"/>
            <a:ext cx="8496944" cy="54726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1.Постарайтесь «закрыть на замок» свои эмоции, не позволяйте про себя раздувать проблемы- сами знаете, у страха глаза велики.</a:t>
            </a:r>
          </a:p>
          <a:p>
            <a:pPr marL="45720" indent="0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2.Относитесь к проблемам с легкостью . Не принимайте близко к сердцу того, что вы все равно не в силах изменить.</a:t>
            </a:r>
          </a:p>
          <a:p>
            <a:pPr marL="45720" indent="0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3. Если мозг уже бурлит от переполняющих его трудностей и проблем, позвольте ему ненадолго «отключиться».</a:t>
            </a:r>
          </a:p>
          <a:p>
            <a:pPr marL="45720" indent="0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4.Живите сегодняшними переживаниями. Зачем заранее себя изводить?</a:t>
            </a:r>
          </a:p>
          <a:p>
            <a:pPr marL="45720" indent="0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5.Хороший сон- отличная возможность отдохнуть для организма. Переутомление ведет к ослаблению иммунитета и к болезням.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60648"/>
            <a:ext cx="889248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Как же справиться с плохим настроением?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394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7" y="15350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Секреты хорошего настроения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7" y="816824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-Если </a:t>
            </a:r>
            <a:r>
              <a:rPr lang="ru-RU" dirty="0"/>
              <a:t>вы считаете, что в плохом настроении лучше отгородиться от мира, вы ошибаетесь. Пригласите друзей, займитесь приготовлениями к их приходу.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739" y="1498487"/>
            <a:ext cx="527683" cy="520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6261" y="2016697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-Поставьте </a:t>
            </a:r>
            <a:r>
              <a:rPr lang="ru-RU" dirty="0"/>
              <a:t>кассету с “заводной” музыкой, под которую невозможно сидеть на месте. </a:t>
            </a:r>
            <a:r>
              <a:rPr lang="ru-RU" dirty="0" smtClean="0"/>
              <a:t>Позанимайтесь </a:t>
            </a:r>
            <a:r>
              <a:rPr lang="ru-RU" dirty="0"/>
              <a:t>аэробикой, вы забудете обо всем, кроме музыки и ритма.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674" y="2681264"/>
            <a:ext cx="530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6535" y="3221348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-Найдите </a:t>
            </a:r>
            <a:r>
              <a:rPr lang="ru-RU" dirty="0"/>
              <a:t>себе дело. Лучше, если это будет какое-нибудь кропотливое занятие – например, разобраться наконец в ящиках стола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7677" y="4530424"/>
            <a:ext cx="773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-Сделайте </a:t>
            </a:r>
            <a:r>
              <a:rPr lang="ru-RU" dirty="0"/>
              <a:t>что-нибудь в “знак протеста”. Кто сказал, что нельзя пить молоко прямо из пакета? В такие минуты можно все.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853" y="3885915"/>
            <a:ext cx="5238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6969" y="5765743"/>
            <a:ext cx="7935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-Посмотрите </a:t>
            </a:r>
            <a:r>
              <a:rPr lang="ru-RU" dirty="0"/>
              <a:t>на свои неприятности с другой точки </a:t>
            </a:r>
            <a:r>
              <a:rPr lang="ru-RU" dirty="0" smtClean="0"/>
              <a:t>зрения. Может не все так плохо. 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5176756"/>
            <a:ext cx="5238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790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224644"/>
            <a:ext cx="6840760" cy="640871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601661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4680520" cy="4680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21808"/>
            <a:ext cx="518457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Вывод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1844824"/>
            <a:ext cx="3672408" cy="40934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Ч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ем чаще мы будем улыбаться, тем дольше у нас сохранится хорошее настроение и тем крепче станет здоровье.</a:t>
            </a:r>
          </a:p>
          <a:p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Не прячьте своё хорошее настроение в себе, поделитесь им с окружающими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.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033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248000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Источники информации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832776"/>
            <a:ext cx="7992888" cy="569386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1. Губа, П.Т. Овощи и фрукты на вашем столе. М: Урожай. 1985 г. – 344 с.</a:t>
            </a:r>
          </a:p>
          <a:p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2. Краснощеков, М.Ю. 1001 оригинальный способ поднять настроение. Книга сюрпризов. М: Феникс, 2006 г.- 256 с.</a:t>
            </a:r>
          </a:p>
          <a:p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3. Майерс, Д. Социальная психология / Д. Майерс; Пер. с англ. З.С. </a:t>
            </a:r>
            <a:r>
              <a:rPr lang="ru-RU" sz="2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Замчук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. - СПб.: Питер, 2013. - 800 c.</a:t>
            </a:r>
          </a:p>
          <a:p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4. http://vitaportal.ru/</a:t>
            </a:r>
          </a:p>
          <a:p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5. http://www.nastroeniya.net/</a:t>
            </a:r>
          </a:p>
          <a:p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6. http://vitaportal.ru/</a:t>
            </a:r>
            <a:endParaRPr lang="ru-RU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794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0"/>
            <a:ext cx="7776864" cy="3717032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  <a:scene3d>
              <a:camera prst="perspectiveContrastingRightFacing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chemeClr val="bg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Спасибо за внимание!</a:t>
            </a:r>
            <a:endParaRPr lang="ru-RU" b="1" dirty="0">
              <a:ln w="11430">
                <a:solidFill>
                  <a:schemeClr val="bg2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17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8464"/>
            <a:ext cx="8812478" cy="6281072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67254" y="2924944"/>
            <a:ext cx="6624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Счастье-это химическая реакция нашего организма, возникающая благодаря особым гормонам.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6437" y="188640"/>
            <a:ext cx="663476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sz="9600" b="1" dirty="0" smtClean="0">
                <a:ln w="76200" cmpd="sng">
                  <a:solidFill>
                    <a:schemeClr val="bg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Счастье</a:t>
            </a:r>
            <a:endParaRPr lang="ru-RU" sz="9600" b="1" dirty="0">
              <a:ln w="76200" cmpd="sng">
                <a:solidFill>
                  <a:schemeClr val="bg2">
                    <a:lumMod val="75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33730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5753100" cy="44577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88640"/>
            <a:ext cx="849694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Гормоны счастья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060848"/>
            <a:ext cx="438871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Серотонин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64337" y="2060848"/>
            <a:ext cx="385192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LeftFacing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Эндорфин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628865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36620"/>
            <a:ext cx="5852110" cy="3072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88640"/>
            <a:ext cx="8208912" cy="34778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Серотонин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Гормон производится шишковидной железой из аминокислоты триптофана. Для его синтеза необходим солнечный свет.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67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71600" y="188640"/>
            <a:ext cx="6400800" cy="1329328"/>
          </a:xfrm>
        </p:spPr>
        <p:txBody>
          <a:bodyPr>
            <a:normAutofit/>
            <a:scene3d>
              <a:camera prst="perspective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45720" indent="0" algn="ctr">
              <a:buNone/>
            </a:pPr>
            <a:r>
              <a:rPr lang="ru-RU" sz="6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Эндорфин</a:t>
            </a:r>
            <a:endParaRPr lang="ru-RU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21" y="1348324"/>
            <a:ext cx="4896544" cy="4968552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6589" y="1484784"/>
            <a:ext cx="4896544" cy="4832092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  <a:sp3d/>
          </a:bodyPr>
          <a:lstStyle/>
          <a:p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Формируется в гипофизе и нервной системе, участвует в регуляции метаболизма и оказывает влияние на иммунные процессы, исполняют основную роль в механизмах сна, памяти и обучении.</a:t>
            </a:r>
            <a:endParaRPr lang="ru-RU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586971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0"/>
            <a:ext cx="8280920" cy="672833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1568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Lef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ru-RU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Исследования</a:t>
            </a:r>
            <a:endParaRPr lang="ru-RU" sz="6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772816"/>
            <a:ext cx="7704856" cy="39703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Исследования Петербургского университета пришли к выводу , что люди , которые принимают жизнь и события с легкостью переживают их безболезненно, в три раза меньше страдают от вирусных 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заболеваний, 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нежели депрессивные и пессимистично настроенные их товарищи.</a:t>
            </a:r>
            <a:endParaRPr lang="ru-RU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235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2656"/>
            <a:ext cx="8424936" cy="120032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Righ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Продукты питания, которые улучшают настроение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48" y="1792020"/>
            <a:ext cx="2520280" cy="2307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170" y="1537864"/>
            <a:ext cx="2726878" cy="2372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60" y="4155900"/>
            <a:ext cx="2464657" cy="22772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400" y="3705159"/>
            <a:ext cx="2721635" cy="21405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5428" y="3236741"/>
            <a:ext cx="3325181" cy="1347285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perspectiveAbove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err="1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Эндорфины</a:t>
            </a:r>
            <a:endParaRPr lang="ru-RU" sz="2800" b="1" dirty="0">
              <a:ln w="11430">
                <a:solidFill>
                  <a:schemeClr val="bg2">
                    <a:lumMod val="1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09" y="1985969"/>
            <a:ext cx="2621805" cy="23763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539" y="4044349"/>
            <a:ext cx="2403360" cy="22717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359" y="1693038"/>
            <a:ext cx="2840233" cy="2328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51510" y="3174135"/>
            <a:ext cx="3566863" cy="1368152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>
                  <a:solidFill>
                    <a:schemeClr val="bg2">
                      <a:lumMod val="2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Серотонин</a:t>
            </a:r>
            <a:endParaRPr lang="ru-RU" sz="3200" b="1" dirty="0">
              <a:ln w="11430">
                <a:solidFill>
                  <a:schemeClr val="bg2">
                    <a:lumMod val="25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933" y="4362302"/>
            <a:ext cx="2761191" cy="2070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716728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9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3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5" grpId="2"/>
      <p:bldP spid="6" grpId="0"/>
      <p:bldP spid="6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6931408" cy="165618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indent="0">
              <a:buNone/>
            </a:pPr>
            <a:r>
              <a:rPr lang="ru-RU" sz="54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Витамины и микроэлементы</a:t>
            </a:r>
            <a:endParaRPr lang="ru-RU" sz="54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246728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54" y="3458433"/>
            <a:ext cx="2479923" cy="16725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12" y="530277"/>
            <a:ext cx="1945295" cy="14589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83" y="1989249"/>
            <a:ext cx="2459371" cy="1633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265" y="2254849"/>
            <a:ext cx="2852844" cy="17661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17032" y="2228671"/>
            <a:ext cx="274158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Фолиевая</a:t>
            </a:r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кислота</a:t>
            </a:r>
            <a:endParaRPr lang="ru-RU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678737"/>
            <a:ext cx="3844378" cy="1875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735" y="4077072"/>
            <a:ext cx="2008117" cy="20081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13618"/>
            <a:ext cx="2898960" cy="1630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0152" y="3636299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Селен</a:t>
            </a:r>
            <a:endParaRPr lang="ru-RU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16" y="4294686"/>
            <a:ext cx="2837258" cy="24689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39952" y="5762023"/>
            <a:ext cx="259201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Омега-3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684399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3026" y="188640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Вода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9" y="188640"/>
            <a:ext cx="2287364" cy="3744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28042" y="1265451"/>
            <a:ext cx="5544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Суточное количество жидкости для здорового человека составляет примерно 2 л в зимнее время и 3 л в летнее</a:t>
            </a:r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39" y="4399416"/>
            <a:ext cx="3820638" cy="21491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59256"/>
            <a:ext cx="2880320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31" y="3645024"/>
            <a:ext cx="2506156" cy="25061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886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475</TotalTime>
  <Words>513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Витамины и микроэлементы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 и настроение</dc:title>
  <dc:creator>Юля</dc:creator>
  <cp:lastModifiedBy>Юля</cp:lastModifiedBy>
  <cp:revision>35</cp:revision>
  <dcterms:created xsi:type="dcterms:W3CDTF">2016-04-19T17:05:56Z</dcterms:created>
  <dcterms:modified xsi:type="dcterms:W3CDTF">2016-04-20T17:17:14Z</dcterms:modified>
</cp:coreProperties>
</file>