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4C74079-2CF1-4E7C-9703-A117FC51CE0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Раздел без заголовка" id="{B2E8AE36-6685-4602-B91C-2CA73A0A7F4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4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0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79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37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574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00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65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4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6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4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5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3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3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2F21-3634-4853-9A4B-3494C50D9CD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4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3571" y="761265"/>
            <a:ext cx="7766936" cy="1646302"/>
          </a:xfrm>
        </p:spPr>
        <p:txBody>
          <a:bodyPr/>
          <a:lstStyle/>
          <a:p>
            <a:pPr algn="ctr"/>
            <a:r>
              <a:rPr lang="ru-RU" sz="8000" dirty="0" smtClean="0">
                <a:latin typeface="Mistral" panose="03090702030407020403" pitchFamily="66" charset="0"/>
              </a:rPr>
              <a:t>Здоровый образ жизни</a:t>
            </a:r>
            <a:endParaRPr lang="en-US" sz="8000" dirty="0"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4" y="2088571"/>
            <a:ext cx="3033277" cy="4769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54911" y="3944248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Подготовила: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Воспитатель МБДОУ д/с «Звёздочка»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Матвеева Татьяна Олеговна</a:t>
            </a:r>
            <a:endParaRPr lang="en-US" sz="40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890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352" y="153725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latin typeface="Mistral" panose="03090702030407020403" pitchFamily="66" charset="0"/>
              </a:rPr>
              <a:t>Спасибо за внимание</a:t>
            </a:r>
            <a:endParaRPr lang="en-US" sz="8800" dirty="0"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21" y="2950818"/>
            <a:ext cx="3603048" cy="3999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546" y="2584174"/>
            <a:ext cx="3944454" cy="4366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85" y="3101009"/>
            <a:ext cx="3509819" cy="3849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749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istral" panose="03090702030407020403" pitchFamily="66" charset="0"/>
              </a:rPr>
              <a:t>Что такое здоровье?</a:t>
            </a:r>
            <a:endParaRPr lang="en-US" sz="72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7240" y="1907309"/>
            <a:ext cx="7879623" cy="3880773"/>
          </a:xfrm>
        </p:spPr>
        <p:txBody>
          <a:bodyPr>
            <a:normAutofit/>
          </a:bodyPr>
          <a:lstStyle/>
          <a:p>
            <a:pPr algn="r"/>
            <a:r>
              <a:rPr lang="ru-RU" sz="4400" dirty="0">
                <a:solidFill>
                  <a:schemeClr val="tx1"/>
                </a:solidFill>
                <a:latin typeface="Mistral" panose="03090702030407020403" pitchFamily="66" charset="0"/>
              </a:rPr>
              <a:t>Здоровье – это состояние полного физического, духовного и социального благополучия, а не только отсутствие болезней и физических дефектов.</a:t>
            </a:r>
            <a:endParaRPr lang="en-US" sz="44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400"/>
            <a:ext cx="3006436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9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Mistral" panose="03090702030407020403" pitchFamily="66" charset="0"/>
              </a:rPr>
              <a:t>Что входит в понятие ЗОЖ: </a:t>
            </a:r>
            <a:endParaRPr lang="en-US" sz="54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261" y="1620983"/>
            <a:ext cx="8596668" cy="4876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4400" dirty="0">
                <a:latin typeface="Mistral" panose="03090702030407020403" pitchFamily="66" charset="0"/>
              </a:rPr>
              <a:t>Отказ от вредных привычек</a:t>
            </a:r>
          </a:p>
          <a:p>
            <a:pPr>
              <a:buFont typeface="+mj-lt"/>
              <a:buAutoNum type="arabicPeriod"/>
            </a:pPr>
            <a:r>
              <a:rPr lang="ru-RU" sz="4400" dirty="0">
                <a:latin typeface="Mistral" panose="03090702030407020403" pitchFamily="66" charset="0"/>
              </a:rPr>
              <a:t>Полноценный ночной отдых</a:t>
            </a:r>
          </a:p>
          <a:p>
            <a:pPr>
              <a:buFont typeface="+mj-lt"/>
              <a:buAutoNum type="arabicPeriod"/>
            </a:pPr>
            <a:r>
              <a:rPr lang="ru-RU" sz="4400" dirty="0">
                <a:latin typeface="Mistral" panose="03090702030407020403" pitchFamily="66" charset="0"/>
              </a:rPr>
              <a:t>Правильное питание</a:t>
            </a:r>
          </a:p>
          <a:p>
            <a:pPr>
              <a:buFont typeface="+mj-lt"/>
              <a:buAutoNum type="arabicPeriod"/>
            </a:pPr>
            <a:r>
              <a:rPr lang="ru-RU" sz="4400" dirty="0">
                <a:latin typeface="Mistral" panose="03090702030407020403" pitchFamily="66" charset="0"/>
              </a:rPr>
              <a:t>Физическая нагрузка</a:t>
            </a:r>
          </a:p>
          <a:p>
            <a:pPr>
              <a:buFont typeface="+mj-lt"/>
              <a:buAutoNum type="arabicPeriod"/>
            </a:pPr>
            <a:r>
              <a:rPr lang="ru-RU" sz="4400" dirty="0">
                <a:latin typeface="Mistral" panose="03090702030407020403" pitchFamily="66" charset="0"/>
              </a:rPr>
              <a:t>Общение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37" y="1835399"/>
            <a:ext cx="3561918" cy="4447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442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84" y="11083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latin typeface="Mistral" panose="03090702030407020403" pitchFamily="66" charset="0"/>
              </a:rPr>
              <a:t>«Здоровье в порядке — спасибо зарядке</a:t>
            </a:r>
            <a:r>
              <a:rPr lang="ru-RU" sz="6000" dirty="0" smtClean="0">
                <a:latin typeface="Mistral" panose="03090702030407020403" pitchFamily="66" charset="0"/>
              </a:rPr>
              <a:t>!»</a:t>
            </a:r>
            <a:endParaRPr lang="en-US" sz="6000" dirty="0">
              <a:latin typeface="Mistral" panose="03090702030407020403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76563"/>
            <a:ext cx="3228109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47854" y="2025908"/>
            <a:ext cx="64563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>
                <a:latin typeface="Mistral" panose="03090702030407020403" pitchFamily="66" charset="0"/>
              </a:rPr>
              <a:t>Заря́дка</a:t>
            </a:r>
            <a:r>
              <a:rPr lang="ru-RU" sz="4400" dirty="0">
                <a:latin typeface="Mistral" panose="03090702030407020403" pitchFamily="66" charset="0"/>
              </a:rPr>
              <a:t> — комплекс физических упражнений, выполняемых, как правило, утром, с целью разминки мышц и суставов. </a:t>
            </a:r>
            <a:r>
              <a:rPr lang="ru-RU" sz="4400" dirty="0" smtClean="0">
                <a:latin typeface="Mistral" panose="03090702030407020403" pitchFamily="66" charset="0"/>
              </a:rPr>
              <a:t>Обычно</a:t>
            </a:r>
            <a:r>
              <a:rPr lang="ru-RU" sz="4400" dirty="0">
                <a:latin typeface="Mistral" panose="03090702030407020403" pitchFamily="66" charset="0"/>
              </a:rPr>
              <a:t>, зарядка может выполняться на воздухе, в спортзале или дома</a:t>
            </a:r>
            <a:r>
              <a:rPr lang="ru-RU" sz="3600" dirty="0">
                <a:latin typeface="Mistral" panose="03090702030407020403" pitchFamily="66" charset="0"/>
              </a:rPr>
              <a:t>.</a:t>
            </a:r>
            <a:endParaRPr lang="en-US" sz="36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4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5527"/>
            <a:ext cx="8596668" cy="580583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Mistral" panose="03090702030407020403" pitchFamily="66" charset="0"/>
              </a:rPr>
              <a:t>В зарядку   </a:t>
            </a:r>
            <a:r>
              <a:rPr lang="ru-RU" sz="3600" dirty="0">
                <a:latin typeface="Mistral" panose="03090702030407020403" pitchFamily="66" charset="0"/>
              </a:rPr>
              <a:t>входят упражнения для мышц шеи, спины, живота, ног и рук. Прорабатываются большие суставы — шея, плечи, локти, </a:t>
            </a:r>
            <a:r>
              <a:rPr lang="ru-RU" sz="3600" dirty="0" smtClean="0">
                <a:latin typeface="Mistral" panose="03090702030407020403" pitchFamily="66" charset="0"/>
              </a:rPr>
              <a:t>таз</a:t>
            </a:r>
            <a:r>
              <a:rPr lang="ru-RU" sz="3600" dirty="0">
                <a:latin typeface="Mistral" panose="03090702030407020403" pitchFamily="66" charset="0"/>
              </a:rPr>
              <a:t>, колени. Сгибание-разгибание, растяжка, скручивание. Типичные упражнения: потягивания, наклоны, приседания, отжимания. </a:t>
            </a:r>
            <a:r>
              <a:rPr lang="ru-RU" sz="3600" dirty="0" smtClean="0">
                <a:latin typeface="Mistral" panose="03090702030407020403" pitchFamily="66" charset="0"/>
              </a:rPr>
              <a:t>Зарядка </a:t>
            </a:r>
            <a:r>
              <a:rPr lang="ru-RU" sz="3600" dirty="0">
                <a:latin typeface="Mistral" panose="03090702030407020403" pitchFamily="66" charset="0"/>
              </a:rPr>
              <a:t>может сочетаться с бегом, закаливанием, </a:t>
            </a:r>
            <a:r>
              <a:rPr lang="ru-RU" sz="3600" dirty="0" err="1">
                <a:latin typeface="Mistral" panose="03090702030407020403" pitchFamily="66" charset="0"/>
              </a:rPr>
              <a:t>моржеванием</a:t>
            </a:r>
            <a:r>
              <a:rPr lang="ru-RU" sz="3200" dirty="0">
                <a:latin typeface="Mistral" panose="03090702030407020403" pitchFamily="66" charset="0"/>
              </a:rPr>
              <a:t>.</a:t>
            </a:r>
            <a:endParaRPr lang="en-US" sz="3200" dirty="0"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1674"/>
            <a:ext cx="2536248" cy="2944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94" y="4294909"/>
            <a:ext cx="3467533" cy="255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4620073"/>
            <a:ext cx="3467409" cy="2356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315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553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istral" panose="03090702030407020403" pitchFamily="66" charset="0"/>
              </a:rPr>
              <a:t>Правильное питание</a:t>
            </a:r>
            <a:endParaRPr lang="en-US" sz="72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58957"/>
            <a:ext cx="8596668" cy="466313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3200" dirty="0" smtClean="0">
                <a:latin typeface="Mistral" panose="03090702030407020403" pitchFamily="66" charset="0"/>
              </a:rPr>
              <a:t>питание</a:t>
            </a:r>
            <a:r>
              <a:rPr lang="ru-RU" sz="3200" dirty="0">
                <a:latin typeface="Mistral" panose="03090702030407020403" pitchFamily="66" charset="0"/>
              </a:rPr>
              <a:t>, обеспечивающее рост, нормальное развитие и жизнедеятельность человека, способствующее укреплению его здоровья и профилактике </a:t>
            </a:r>
            <a:r>
              <a:rPr lang="ru-RU" sz="3200" dirty="0" smtClean="0">
                <a:latin typeface="Mistral" panose="03090702030407020403" pitchFamily="66" charset="0"/>
              </a:rPr>
              <a:t>заболеваний. </a:t>
            </a:r>
            <a:r>
              <a:rPr lang="ru-RU" sz="3200" dirty="0">
                <a:latin typeface="Mistral" panose="03090702030407020403" pitchFamily="66" charset="0"/>
              </a:rPr>
              <a:t>Соблюдение правил здорового питания </a:t>
            </a:r>
            <a:r>
              <a:rPr lang="ru-RU" sz="3200" dirty="0" smtClean="0">
                <a:latin typeface="Mistral" panose="03090702030407020403" pitchFamily="66" charset="0"/>
              </a:rPr>
              <a:t>сокращает </a:t>
            </a:r>
            <a:r>
              <a:rPr lang="ru-RU" sz="3200" dirty="0">
                <a:latin typeface="Mistral" panose="03090702030407020403" pitchFamily="66" charset="0"/>
              </a:rPr>
              <a:t>риск хронических заболеваний и расстройств, таких как ожирение, сердечно-сосудистые заболевания, диабет, повышенное </a:t>
            </a:r>
            <a:r>
              <a:rPr lang="ru-RU" sz="3200" dirty="0" smtClean="0">
                <a:latin typeface="Mistral" panose="03090702030407020403" pitchFamily="66" charset="0"/>
              </a:rPr>
              <a:t>давление </a:t>
            </a:r>
            <a:r>
              <a:rPr lang="ru-RU" sz="3200" dirty="0">
                <a:latin typeface="Mistral" panose="03090702030407020403" pitchFamily="66" charset="0"/>
              </a:rPr>
              <a:t>и </a:t>
            </a:r>
            <a:r>
              <a:rPr lang="ru-RU" sz="3200" dirty="0" smtClean="0">
                <a:latin typeface="Mistral" panose="03090702030407020403" pitchFamily="66" charset="0"/>
              </a:rPr>
              <a:t>рак.</a:t>
            </a:r>
            <a:endParaRPr lang="en-US" sz="3200" dirty="0"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974"/>
            <a:ext cx="3101009" cy="2445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87867"/>
            <a:ext cx="3069331" cy="247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356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227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istral" panose="03090702030407020403" pitchFamily="66" charset="0"/>
              </a:rPr>
              <a:t>Режим дня</a:t>
            </a:r>
            <a:endParaRPr lang="en-US" sz="72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804" y="1179928"/>
            <a:ext cx="8596668" cy="3880773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Mistral" panose="03090702030407020403" pitchFamily="66" charset="0"/>
              </a:rPr>
              <a:t>Ложись </a:t>
            </a:r>
            <a:r>
              <a:rPr lang="ru-RU" sz="4400" dirty="0">
                <a:latin typeface="Mistral" panose="03090702030407020403" pitchFamily="66" charset="0"/>
              </a:rPr>
              <a:t>и вставай в одно и то же время. </a:t>
            </a:r>
            <a:endParaRPr lang="ru-RU" sz="4400" dirty="0" smtClean="0">
              <a:latin typeface="Mistral" panose="03090702030407020403" pitchFamily="66" charset="0"/>
            </a:endParaRPr>
          </a:p>
          <a:p>
            <a:r>
              <a:rPr lang="ru-RU" sz="4400" dirty="0" smtClean="0">
                <a:latin typeface="Mistral" panose="03090702030407020403" pitchFamily="66" charset="0"/>
              </a:rPr>
              <a:t>Нормальный </a:t>
            </a:r>
            <a:r>
              <a:rPr lang="ru-RU" sz="4400" dirty="0">
                <a:latin typeface="Mistral" panose="03090702030407020403" pitchFamily="66" charset="0"/>
              </a:rPr>
              <a:t>сон для человека 7-8 часов. </a:t>
            </a:r>
            <a:endParaRPr lang="ru-RU" sz="4400" dirty="0" smtClean="0">
              <a:latin typeface="Mistral" panose="03090702030407020403" pitchFamily="66" charset="0"/>
            </a:endParaRPr>
          </a:p>
          <a:p>
            <a:r>
              <a:rPr lang="ru-RU" sz="4400" dirty="0" smtClean="0">
                <a:latin typeface="Mistral" panose="03090702030407020403" pitchFamily="66" charset="0"/>
              </a:rPr>
              <a:t>Спи </a:t>
            </a:r>
            <a:r>
              <a:rPr lang="ru-RU" sz="4400" dirty="0">
                <a:latin typeface="Mistral" panose="03090702030407020403" pitchFamily="66" charset="0"/>
              </a:rPr>
              <a:t>в проветренной прохладной комнате!</a:t>
            </a:r>
            <a:endParaRPr lang="en-US" sz="4400" dirty="0"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35" y="3709238"/>
            <a:ext cx="4492487" cy="314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595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569" y="11927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istral" panose="03090702030407020403" pitchFamily="66" charset="0"/>
              </a:rPr>
              <a:t>Вредные привычки</a:t>
            </a:r>
            <a:endParaRPr lang="en-US" sz="72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39687"/>
            <a:ext cx="8596668" cy="490167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Mistral" panose="03090702030407020403" pitchFamily="66" charset="0"/>
              </a:rPr>
              <a:t>Вредные привычки - это привычки, которые вредят здоровью человека и мешают ему осуществлять свои цели и полностью использовать в течение жизни свои возможности.</a:t>
            </a:r>
            <a:endParaRPr lang="en-US" sz="4000" dirty="0">
              <a:latin typeface="Mistral" panose="03090702030407020403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56" y="3816626"/>
            <a:ext cx="4810539" cy="289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967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65" y="-79513"/>
            <a:ext cx="8596668" cy="11794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latin typeface="Mistral" panose="03090702030407020403" pitchFamily="66" charset="0"/>
              </a:rPr>
              <a:t>Общение</a:t>
            </a:r>
            <a:endParaRPr lang="en-US" sz="72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65" y="808384"/>
            <a:ext cx="9566596" cy="50076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Mistral" panose="03090702030407020403" pitchFamily="66" charset="0"/>
              </a:rPr>
              <a:t>Человек –нуждается </a:t>
            </a:r>
            <a:r>
              <a:rPr lang="ru-RU" sz="3600" dirty="0">
                <a:latin typeface="Mistral" panose="03090702030407020403" pitchFamily="66" charset="0"/>
              </a:rPr>
              <a:t>в </a:t>
            </a:r>
            <a:r>
              <a:rPr lang="ru-RU" sz="3600" dirty="0" smtClean="0">
                <a:latin typeface="Mistral" panose="03090702030407020403" pitchFamily="66" charset="0"/>
              </a:rPr>
              <a:t>качественном </a:t>
            </a:r>
            <a:r>
              <a:rPr lang="ru-RU" sz="3600" dirty="0">
                <a:latin typeface="Mistral" panose="03090702030407020403" pitchFamily="66" charset="0"/>
              </a:rPr>
              <a:t>общении</a:t>
            </a:r>
            <a:r>
              <a:rPr lang="ru-RU" sz="3600" dirty="0" smtClean="0">
                <a:latin typeface="Mistral" panose="03090702030407020403" pitchFamily="66" charset="0"/>
              </a:rPr>
              <a:t>.</a:t>
            </a:r>
          </a:p>
          <a:p>
            <a:pPr algn="ctr"/>
            <a:r>
              <a:rPr lang="ru-RU" sz="3600" dirty="0">
                <a:latin typeface="Mistral" panose="03090702030407020403" pitchFamily="66" charset="0"/>
              </a:rPr>
              <a:t>Качественное общение подразумевает </a:t>
            </a:r>
            <a:r>
              <a:rPr lang="ru-RU" sz="3600" dirty="0" smtClean="0">
                <a:latin typeface="Mistral" panose="03090702030407020403" pitchFamily="66" charset="0"/>
              </a:rPr>
              <a:t>общение</a:t>
            </a:r>
            <a:r>
              <a:rPr lang="ru-RU" sz="3600" dirty="0">
                <a:latin typeface="Mistral" panose="03090702030407020403" pitchFamily="66" charset="0"/>
              </a:rPr>
              <a:t>, которое создает благоприятный психоэмоциональный настрой. Хорошие друзья и понимающие близкие </a:t>
            </a:r>
            <a:r>
              <a:rPr lang="ru-RU" sz="3600" dirty="0" smtClean="0">
                <a:latin typeface="Mistral" panose="03090702030407020403" pitchFamily="66" charset="0"/>
              </a:rPr>
              <a:t>заменяют </a:t>
            </a:r>
            <a:r>
              <a:rPr lang="ru-RU" sz="3600" dirty="0">
                <a:latin typeface="Mistral" panose="03090702030407020403" pitchFamily="66" charset="0"/>
              </a:rPr>
              <a:t>психотерапию, помогая преодолевать невзгоды и стрессы, в конечном итоге сохраняя и психическое, и физическое </a:t>
            </a:r>
            <a:r>
              <a:rPr lang="ru-RU" sz="3600" dirty="0" smtClean="0">
                <a:latin typeface="Mistral" panose="03090702030407020403" pitchFamily="66" charset="0"/>
              </a:rPr>
              <a:t>здоровье.</a:t>
            </a:r>
            <a:endParaRPr lang="ru-RU" sz="3600" dirty="0">
              <a:latin typeface="Mistral" panose="03090702030407020403" pitchFamily="66" charset="0"/>
            </a:endParaRPr>
          </a:p>
          <a:p>
            <a:endParaRPr lang="ru-RU" sz="3600" dirty="0"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8" y="4121426"/>
            <a:ext cx="4227444" cy="2736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23" y="4227442"/>
            <a:ext cx="2942190" cy="2630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899765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301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Microsoft JhengHei</vt:lpstr>
      <vt:lpstr>Arial</vt:lpstr>
      <vt:lpstr>Mistral</vt:lpstr>
      <vt:lpstr>Trebuchet MS</vt:lpstr>
      <vt:lpstr>Wingdings 3</vt:lpstr>
      <vt:lpstr>Аспект</vt:lpstr>
      <vt:lpstr>Здоровый образ жизни</vt:lpstr>
      <vt:lpstr>Что такое здоровье?</vt:lpstr>
      <vt:lpstr>Что входит в понятие ЗОЖ: </vt:lpstr>
      <vt:lpstr>«Здоровье в порядке — спасибо зарядке!»</vt:lpstr>
      <vt:lpstr>Презентация PowerPoint</vt:lpstr>
      <vt:lpstr>Правильное питание</vt:lpstr>
      <vt:lpstr>Режим дня</vt:lpstr>
      <vt:lpstr>Вредные привычки</vt:lpstr>
      <vt:lpstr>Общение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Дарья Нижегородцева</dc:creator>
  <cp:lastModifiedBy>Татьяна</cp:lastModifiedBy>
  <cp:revision>7</cp:revision>
  <dcterms:created xsi:type="dcterms:W3CDTF">2015-12-03T13:17:25Z</dcterms:created>
  <dcterms:modified xsi:type="dcterms:W3CDTF">2023-03-05T07:02:57Z</dcterms:modified>
</cp:coreProperties>
</file>