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6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3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4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2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8B3C-77F8-4991-BBC5-8B60510DAC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5350-7C95-40CD-9422-11EEDE079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ЗДОРОВЫЙ ОБРАЗ ЖИЗНИ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Волчек Савелий 7 в класс</a:t>
            </a:r>
          </a:p>
          <a:p>
            <a:r>
              <a:rPr lang="ru-RU" dirty="0" smtClean="0"/>
              <a:t>Учитель – Иваненко Валентина Гавриловна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Актуальность – всегда сильные и здоровые люди живут дольше</a:t>
            </a:r>
            <a:r>
              <a:rPr lang="en-US" i="1" dirty="0"/>
              <a:t>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Цель – повысить интерес к ЗОЖ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7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9" y="1122362"/>
            <a:ext cx="11869781" cy="366735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Задачи –</a:t>
            </a:r>
            <a:br>
              <a:rPr lang="ru-RU" b="1" i="1" dirty="0" smtClean="0"/>
            </a:br>
            <a:r>
              <a:rPr lang="ru-RU" b="1" i="1" dirty="0" smtClean="0"/>
              <a:t>1) рассказать людям о ЗОЖ</a:t>
            </a:r>
            <a:br>
              <a:rPr lang="ru-RU" b="1" i="1" dirty="0" smtClean="0"/>
            </a:br>
            <a:r>
              <a:rPr lang="ru-RU" b="1" i="1" dirty="0" smtClean="0"/>
              <a:t>2) научить людей вести здоровый образ жизни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639" y="987425"/>
            <a:ext cx="404129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Здоровый образ жизни, ЗОЖ — образ жизни человека, направленный на сохранение здоровья, профилактику болезней и укрепление человеческого организма в целом.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153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Представители философско-социологического направления рассматривают здоровый образ жизни как глобальную социальную проблему, составную часть жизни общества в целом, хотя само понятие «здорового образа жизни» однозначно пока ещё не определено. По оценкам ВОЗ, здоровье людей зависит:</a:t>
            </a:r>
          </a:p>
          <a:p>
            <a:endParaRPr lang="ru-RU" dirty="0" smtClean="0"/>
          </a:p>
          <a:p>
            <a:r>
              <a:rPr lang="ru-RU" dirty="0" smtClean="0"/>
              <a:t>на 50—55 % именно от образа жизни,</a:t>
            </a:r>
          </a:p>
          <a:p>
            <a:r>
              <a:rPr lang="ru-RU" dirty="0" smtClean="0"/>
              <a:t>на 20 % — от окружающей среды,</a:t>
            </a:r>
          </a:p>
          <a:p>
            <a:r>
              <a:rPr lang="ru-RU" dirty="0" smtClean="0"/>
              <a:t>на 18—20 % — от генетической предрасположенности,</a:t>
            </a:r>
          </a:p>
          <a:p>
            <a:r>
              <a:rPr lang="ru-RU" dirty="0" smtClean="0"/>
              <a:t>и лишь на 8—10 % — от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04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6825343" cy="50013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Воспитание с раннего детства здоровых привычек и навыков.</a:t>
            </a:r>
          </a:p>
          <a:p>
            <a:r>
              <a:rPr lang="ru-RU" dirty="0" smtClean="0"/>
              <a:t>Окружающая среда: безопасная и благоприятная для обитания, знания о влиянии неблагоприятных факторов окружающей среды на здоровье.</a:t>
            </a:r>
          </a:p>
          <a:p>
            <a:r>
              <a:rPr lang="ru-RU" dirty="0" smtClean="0"/>
              <a:t>Отказ от кофеина, курения, наркотиков и употребления алкоголя.</a:t>
            </a:r>
          </a:p>
          <a:p>
            <a:r>
              <a:rPr lang="ru-RU" dirty="0" smtClean="0"/>
              <a:t>Здоровое питание: количественно умеренное, соответствующее физиологическим особенностям конкретного человека, информированность о качестве употребляемых продуктов, режим питания (употребление пищи в определённое, одно и то же время дня).</a:t>
            </a:r>
          </a:p>
          <a:p>
            <a:r>
              <a:rPr lang="ru-RU" dirty="0" smtClean="0"/>
              <a:t>Движение: физически активная жизнь, включая специальные физические упражнения (например, фитнес), с учётом возрастных и физиологических особенностей.</a:t>
            </a:r>
          </a:p>
          <a:p>
            <a:r>
              <a:rPr lang="ru-RU" dirty="0" smtClean="0"/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1567542"/>
            <a:ext cx="4440283" cy="29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80852" cy="683623"/>
          </a:xfrm>
        </p:spPr>
        <p:txBody>
          <a:bodyPr/>
          <a:lstStyle/>
          <a:p>
            <a:r>
              <a:rPr lang="ru-RU" dirty="0" smtClean="0"/>
              <a:t>ПРИЧИНЫ ВЕСТИ ЗОЖ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29" r="5229"/>
          <a:stretch>
            <a:fillRect/>
          </a:stretch>
        </p:blipFill>
        <p:spPr>
          <a:xfrm>
            <a:off x="7383095" y="1689077"/>
            <a:ext cx="4599309" cy="363165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509" y="1140823"/>
            <a:ext cx="6749142" cy="4728165"/>
          </a:xfrm>
        </p:spPr>
        <p:txBody>
          <a:bodyPr/>
          <a:lstStyle/>
          <a:p>
            <a:r>
              <a:rPr lang="ru-RU" b="1" dirty="0" smtClean="0"/>
              <a:t>Долго жить нужно - чтобы многое успеть, многое увидеть и познать. </a:t>
            </a:r>
          </a:p>
          <a:p>
            <a:r>
              <a:rPr lang="ru-RU" b="1" dirty="0" smtClean="0"/>
              <a:t>Запомнить нужно навсегда: алкоголь и наркотики не являются модным атрибутом жизни.</a:t>
            </a:r>
          </a:p>
          <a:p>
            <a:r>
              <a:rPr lang="ru-RU" b="1" dirty="0" smtClean="0"/>
              <a:t>Получать удовольствие от жизни. </a:t>
            </a:r>
          </a:p>
          <a:p>
            <a:r>
              <a:rPr lang="ru-RU" b="1" dirty="0" smtClean="0"/>
              <a:t>Быть красивыми.</a:t>
            </a:r>
          </a:p>
          <a:p>
            <a:r>
              <a:rPr lang="ru-RU" b="1" dirty="0" smtClean="0"/>
              <a:t>Иметь здоровых детей.</a:t>
            </a:r>
          </a:p>
          <a:p>
            <a:r>
              <a:rPr lang="ru-RU" b="1" dirty="0" smtClean="0"/>
              <a:t>Улучшить качество жизни.</a:t>
            </a:r>
          </a:p>
          <a:p>
            <a:r>
              <a:rPr lang="ru-RU" b="1" dirty="0" smtClean="0"/>
              <a:t> Спортивный, подтянутый человек много успевает и нравится людям , что очень помогает в общении.</a:t>
            </a:r>
          </a:p>
          <a:p>
            <a:r>
              <a:rPr lang="ru-RU" b="1" dirty="0" smtClean="0"/>
              <a:t>Нравиться себе.</a:t>
            </a:r>
          </a:p>
          <a:p>
            <a:r>
              <a:rPr lang="ru-RU" b="1" dirty="0" smtClean="0"/>
              <a:t>Быть способным себя защитить физически и помочь другим.</a:t>
            </a:r>
          </a:p>
          <a:p>
            <a:r>
              <a:rPr lang="ru-RU" b="1" dirty="0" smtClean="0"/>
              <a:t>Качественно расширить круг общения.</a:t>
            </a:r>
          </a:p>
          <a:p>
            <a:r>
              <a:rPr lang="ru-RU" b="1" dirty="0" smtClean="0"/>
              <a:t>Встретить старость с улыбкой на лице и провести ее активно.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93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ЗА ЗОЖ!!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22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343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ЗДОРОВЫЙ ОБРАЗ ЖИЗНИ</vt:lpstr>
      <vt:lpstr>Актуальность – всегда сильные и здоровые люди живут дольше.</vt:lpstr>
      <vt:lpstr>Цель – повысить интерес к ЗОЖ</vt:lpstr>
      <vt:lpstr>Задачи – 1) рассказать людям о ЗОЖ 2) научить людей вести здоровый образ жизни</vt:lpstr>
      <vt:lpstr>Презентация PowerPoint</vt:lpstr>
      <vt:lpstr>Презентация PowerPoint</vt:lpstr>
      <vt:lpstr>Элементы ЗОЖ</vt:lpstr>
      <vt:lpstr>ПРИЧИНЫ ВЕСТИ ЗОЖ</vt:lpstr>
      <vt:lpstr>МЫ ЗА ЗОЖ!!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Пользователь Windows</dc:creator>
  <cp:lastModifiedBy>Пользователь Windows</cp:lastModifiedBy>
  <cp:revision>2</cp:revision>
  <dcterms:created xsi:type="dcterms:W3CDTF">2019-01-29T07:34:24Z</dcterms:created>
  <dcterms:modified xsi:type="dcterms:W3CDTF">2019-01-29T07:46:05Z</dcterms:modified>
</cp:coreProperties>
</file>