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2.jpg" ContentType="image/png"/>
  <Override PartName="/ppt/media/image3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29" r:id="rId2"/>
    <p:sldId id="384" r:id="rId3"/>
    <p:sldId id="399" r:id="rId4"/>
    <p:sldId id="413" r:id="rId5"/>
    <p:sldId id="386" r:id="rId6"/>
    <p:sldId id="406" r:id="rId7"/>
    <p:sldId id="390" r:id="rId8"/>
    <p:sldId id="378" r:id="rId9"/>
    <p:sldId id="382" r:id="rId10"/>
    <p:sldId id="347" r:id="rId11"/>
    <p:sldId id="372" r:id="rId12"/>
    <p:sldId id="393" r:id="rId13"/>
    <p:sldId id="334" r:id="rId14"/>
    <p:sldId id="397" r:id="rId15"/>
    <p:sldId id="395" r:id="rId16"/>
    <p:sldId id="368" r:id="rId17"/>
    <p:sldId id="297" r:id="rId18"/>
    <p:sldId id="336" r:id="rId19"/>
    <p:sldId id="302" r:id="rId20"/>
    <p:sldId id="404" r:id="rId21"/>
    <p:sldId id="323" r:id="rId22"/>
    <p:sldId id="370" r:id="rId23"/>
    <p:sldId id="412" r:id="rId24"/>
    <p:sldId id="332" r:id="rId25"/>
    <p:sldId id="308" r:id="rId26"/>
    <p:sldId id="373" r:id="rId27"/>
    <p:sldId id="349" r:id="rId28"/>
    <p:sldId id="375" r:id="rId29"/>
    <p:sldId id="410" r:id="rId30"/>
    <p:sldId id="401" r:id="rId31"/>
    <p:sldId id="408" r:id="rId32"/>
    <p:sldId id="360" r:id="rId33"/>
    <p:sldId id="313" r:id="rId34"/>
    <p:sldId id="358" r:id="rId35"/>
    <p:sldId id="379" r:id="rId36"/>
    <p:sldId id="362" r:id="rId37"/>
    <p:sldId id="38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9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83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2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1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98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9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35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8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884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20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22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8747-020B-4004-A206-7A555A27A62D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49CFC-FE1C-4745-B030-7236F5511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15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43821" y="5641234"/>
            <a:ext cx="718295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Металлплощадская</a:t>
            </a: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</a:p>
          <a:p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«Волшебная страна»</a:t>
            </a:r>
            <a:b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Попова Наталья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29931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1791" r="10703" b="3682"/>
          <a:stretch/>
        </p:blipFill>
        <p:spPr>
          <a:xfrm>
            <a:off x="5384" y="0"/>
            <a:ext cx="691123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62" y="0"/>
            <a:ext cx="5404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3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072348"/>
            <a:ext cx="50878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73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Листопад.</a:t>
            </a:r>
          </a:p>
          <a:p>
            <a:pPr indent="16073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хорошо в гостях у осени</a:t>
            </a:r>
          </a:p>
          <a:p>
            <a:pPr indent="16073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Среди березок золотых...</a:t>
            </a:r>
          </a:p>
          <a:p>
            <a:pPr indent="16073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Подольше б золота не сбросили,</a:t>
            </a:r>
          </a:p>
          <a:p>
            <a:pPr indent="16073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Стоял бы лес, багрян и тих.</a:t>
            </a:r>
          </a:p>
          <a:p>
            <a:pPr indent="16073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Почаще б солнышко усталое</a:t>
            </a:r>
          </a:p>
          <a:p>
            <a:pPr indent="16073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Гостило в золотом лесу,</a:t>
            </a:r>
          </a:p>
          <a:p>
            <a:pPr indent="16073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 защитить от ветра шалого</a:t>
            </a:r>
          </a:p>
          <a:p>
            <a:pPr indent="16073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Лесную позднюю красу.</a:t>
            </a:r>
          </a:p>
          <a:p>
            <a:pPr indent="160735" algn="just"/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Найденова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0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397387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Березы косы расплели, 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Руками клёны хлопали,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Ветра холодные пришли,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тополи затопали.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Поникли ивы у пруда,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Осины задрожали,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Дубы, огромные всегда,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будто меньше стали.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присмирело, съежилось,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Поникло, пожелтело.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Лишь елочка пригожая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зиме похорошела.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Садовский</a:t>
            </a:r>
          </a:p>
        </p:txBody>
      </p:sp>
    </p:spTree>
    <p:extLst>
      <p:ext uri="{BB962C8B-B14F-4D97-AF65-F5344CB8AC3E}">
        <p14:creationId xmlns:p14="http://schemas.microsoft.com/office/powerpoint/2010/main" val="208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" y="0"/>
            <a:ext cx="914660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3890170"/>
            <a:ext cx="49870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Нельзя нам на свете прожить без чудес,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нас повсюду встречают.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Волшебный, осенний и сказочный лес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 в гости к себе приглашает.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Закружится ветер под песню дождя,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Листочки нам под ноги бросит.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Такая красивая это пора: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Пришла к нам опять Чудо-Осень.</a:t>
            </a:r>
          </a:p>
          <a:p>
            <a:pPr indent="160735" algn="just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Сидорова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660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62108" y="5407534"/>
            <a:ext cx="388449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Закружилась листва золотая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розоватой воде на пруду,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бабочек лёгкая стая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замираньем летит на звезду.</a:t>
            </a:r>
          </a:p>
        </p:txBody>
      </p:sp>
    </p:spTree>
    <p:extLst>
      <p:ext uri="{BB962C8B-B14F-4D97-AF65-F5344CB8AC3E}">
        <p14:creationId xmlns:p14="http://schemas.microsoft.com/office/powerpoint/2010/main" val="208835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7231" y="2633661"/>
            <a:ext cx="36761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за окном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краски зажигает!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деревьях всех кругом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полыхают!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раскрашены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яркие цвета,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Золотом украшены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и трава!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пусть сереет небо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беда,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как рисует осень,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Зима, весна и лето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смогут никогда!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4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r="5242" b="2576"/>
          <a:stretch/>
        </p:blipFill>
        <p:spPr>
          <a:xfrm>
            <a:off x="1441938" y="0"/>
            <a:ext cx="770206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7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" y="0"/>
            <a:ext cx="2931491" cy="3019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23" y="3571458"/>
            <a:ext cx="2863745" cy="25266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99539" y="5387978"/>
            <a:ext cx="39116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Сияет солнце, воды блещут,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всём улыбка, жизнь во всём,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радостно трепещут,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Купаясь в небе голубом.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5" y="4250405"/>
            <a:ext cx="1805487" cy="2607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09138" y="3737659"/>
            <a:ext cx="4261338" cy="312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Закружился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надо мной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Дождь из листьев озорной.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чего же он хорош!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такой ещё найдёшь -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конца и без начала?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Танцевать под ним я стала,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плясали, как друзья, -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Дождь из листиков и я.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Разводова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23782" y="3609258"/>
            <a:ext cx="3677219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735" algn="just"/>
            <a:endParaRPr lang="ru-RU" sz="1575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4739" y="577659"/>
            <a:ext cx="501518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Улетает лето.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 вдруг светлее вдвое,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Двор, как в солнечных лучах.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платье золотое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березы на плечах...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 мы во двор идем -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сыплются дождем,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ногами шелестят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летят, летят, летят...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Пролетают паутинки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паучками в серединке.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высоко от земли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Пролетели журавли.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летят! Должно быть, это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Улетает наше лето.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Трутнева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2" y="179756"/>
            <a:ext cx="2216488" cy="22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6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4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44196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82307" y="2613392"/>
            <a:ext cx="46775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Следом за летом осень идёт.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Жёлтые песни ей ветер поёт,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Красную под ноги стелет листву,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Белой снежинкой летит в синеву.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Степанов.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4811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6281" y="-139467"/>
            <a:ext cx="5033465" cy="2089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endParaRPr lang="ru-RU" sz="135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на ветке лист кленовый,                                                       Нынче он совсем как новый!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Весь румяный, золотой.                                                                                  Ты куда, листок? Постой!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Берестов</a:t>
            </a:r>
          </a:p>
        </p:txBody>
      </p:sp>
    </p:spTree>
    <p:extLst>
      <p:ext uri="{BB962C8B-B14F-4D97-AF65-F5344CB8AC3E}">
        <p14:creationId xmlns:p14="http://schemas.microsoft.com/office/powerpoint/2010/main" val="17816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660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93786" y="0"/>
            <a:ext cx="4876800" cy="2307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735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Листья золотые падают, летят*,</a:t>
            </a:r>
          </a:p>
          <a:p>
            <a:pPr indent="160735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Листья золотые устилают сад.</a:t>
            </a:r>
          </a:p>
          <a:p>
            <a:pPr indent="160735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на дорожках листьев золотых,</a:t>
            </a:r>
          </a:p>
          <a:p>
            <a:pPr indent="160735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букет хороший сделаем из них,</a:t>
            </a:r>
          </a:p>
          <a:p>
            <a:pPr indent="160735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букет поставим посреди стола,</a:t>
            </a:r>
          </a:p>
          <a:p>
            <a:pPr indent="160735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Осень золотая в гости к нам пришла.</a:t>
            </a:r>
          </a:p>
          <a:p>
            <a:pPr indent="160735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Е. Благинина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8638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9" y="0"/>
            <a:ext cx="9154609" cy="6857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74985" y="1536173"/>
            <a:ext cx="53817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Осенний листок.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окошком лист осенний пожелтел,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Оторвался, закружился, полетел.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Желтый листик подружился с ветерком,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кружатся и играют под окном.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когда веселый ветер улетал,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Желтый листик на асфальте заскучал.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пошла во двор и листик подняла,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Принесла домой и маме отдала.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Оставлять его на улице нельзя,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Пусть живет всю зиму у меня.</a:t>
            </a:r>
          </a:p>
          <a:p>
            <a:pPr indent="160735" algn="just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 Чусовитина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02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44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3000" y="3541240"/>
            <a:ext cx="3429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60735" algn="just"/>
            <a:endParaRPr lang="ru-RU" sz="135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611191"/>
            <a:ext cx="44547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735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Золотой дождь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0735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Листья солнцем наливались.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0735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Листья солнцем пропитались.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0735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Налились, отяжелели,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0735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Потекли и полетели,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0735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Зашуршали по кустам,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0735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Поскакали по сучкам.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0735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Ветер золото кружит,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0735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Золотым дождем шумит!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0735" algn="just"/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Лессовая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129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92" y="0"/>
            <a:ext cx="4372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40" y="2265629"/>
            <a:ext cx="1790882" cy="21669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6971" y="1816929"/>
            <a:ext cx="386058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735"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Осени привет.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Ветер-почтальон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Письма разносил,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Дул, старался он,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жалея сил.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листве цветной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Осени привет,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Дождик затяжной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Сыплет свой ответ.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Пруд покрылся весь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Нотками дождя,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Пишет небо песнь,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осень уходя.</a:t>
            </a:r>
          </a:p>
          <a:p>
            <a:pPr indent="160735" algn="just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Маршалова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22" y="2655726"/>
            <a:ext cx="1893110" cy="22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2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6602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566678"/>
            <a:ext cx="42437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735" algn="just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Дождь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улице идет,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Мокрая дорога,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капель на стекле,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тепла немного.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осенние грибы,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Зонтики мы носим,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Потому что на дворе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Наступила осень.</a:t>
            </a:r>
          </a:p>
          <a:p>
            <a:pPr indent="160735" algn="just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Семернин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5" y="4364615"/>
            <a:ext cx="2565233" cy="2361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1"/>
          <a:stretch/>
        </p:blipFill>
        <p:spPr>
          <a:xfrm>
            <a:off x="4785448" y="4046910"/>
            <a:ext cx="3491846" cy="28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9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44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780693"/>
            <a:ext cx="3429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Кончается лето,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Кончается лето, 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солнце не светит,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прячется где – то.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дождь – первоклассник,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Робея немножко,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косую линейку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Линует окошко.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Токмакова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93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7642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76" y="-4754"/>
            <a:ext cx="5512667" cy="67689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37682" y="1608247"/>
            <a:ext cx="3429000" cy="4257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endParaRPr lang="ru-RU" sz="2025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802" y="1619633"/>
            <a:ext cx="3429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сентября.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дороге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Огромный букет.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туфельках – ноги,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Сверху – берет.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школу шагают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Букеты цветов -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учебному году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Б. Белова</a:t>
            </a:r>
          </a:p>
        </p:txBody>
      </p:sp>
    </p:spTree>
    <p:extLst>
      <p:ext uri="{BB962C8B-B14F-4D97-AF65-F5344CB8AC3E}">
        <p14:creationId xmlns:p14="http://schemas.microsoft.com/office/powerpoint/2010/main" val="189949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5" y="280561"/>
            <a:ext cx="3540197" cy="364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" y="0"/>
            <a:ext cx="912836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08653" y="105508"/>
            <a:ext cx="333534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Листик, листик вырезной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Солнышком окрашенный.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Был весной зеленый он,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теперь оранжевый.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 на веточке висел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Лишь сегодня утром,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теперь вдруг полетел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ветерком попутным.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Над поляной закружил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Возле самой просеки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тихонько объявил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 приходе осени.</a:t>
            </a:r>
          </a:p>
          <a:p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С.Скаченков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1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46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08" y="1447819"/>
            <a:ext cx="7400193" cy="54101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7216" y="222915"/>
            <a:ext cx="3429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кустом свернулся ёжик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Мокрый и колючий.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косит над лесом дождик,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Разгоняя тучи.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листья красные одетый,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Улыбается пенёк.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Простоял сухой всё лето,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насквозь промок.</a:t>
            </a:r>
          </a:p>
        </p:txBody>
      </p:sp>
    </p:spTree>
    <p:extLst>
      <p:ext uri="{BB962C8B-B14F-4D97-AF65-F5344CB8AC3E}">
        <p14:creationId xmlns:p14="http://schemas.microsoft.com/office/powerpoint/2010/main" val="22889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660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9292" y="198925"/>
            <a:ext cx="484189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Хлопотунья.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Далеко ещё зима, но не для потехи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Тащит белка в закрома ягоды, орехи...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Где  же взять зимой сластей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детей и для гостей?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В. Степанов</a:t>
            </a:r>
          </a:p>
        </p:txBody>
      </p:sp>
    </p:spTree>
    <p:extLst>
      <p:ext uri="{BB962C8B-B14F-4D97-AF65-F5344CB8AC3E}">
        <p14:creationId xmlns:p14="http://schemas.microsoft.com/office/powerpoint/2010/main" val="143742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19"/>
            <a:ext cx="4560277" cy="68118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67" y="1453267"/>
            <a:ext cx="4191942" cy="46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2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2" y="1676598"/>
            <a:ext cx="5545015" cy="51814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787" y="242802"/>
            <a:ext cx="454855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 ОСЕНЬ!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синем небе в птичьей стае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Зимовать на юг летят,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деревья надевают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Шитый золотом наряд –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Осень красок не жалеет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 урожай щедра!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Пусть нас солнышком согреет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 яркая пора!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" y="-1"/>
            <a:ext cx="9159231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" y="1805354"/>
            <a:ext cx="6637080" cy="50526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40216" y="80565"/>
            <a:ext cx="40462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Осень – щедрая хозяйка,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Всё нам дарит без утайки: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Тыквы, яблоки, арбузы,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Виноград и кукурузу.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Варит джемы и варенье,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Разносолы, угощенья.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Осень – добрая подруга!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Пир горой на всю округу!</a:t>
            </a:r>
          </a:p>
          <a:p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Т.Лаврова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71" y="3903785"/>
            <a:ext cx="2998717" cy="295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688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82" y="0"/>
            <a:ext cx="4577118" cy="6857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2308" y="4476767"/>
            <a:ext cx="39522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7156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Осень. По утрам морозы.</a:t>
            </a:r>
          </a:p>
          <a:p>
            <a:pPr indent="107156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рощах желтый листопад.</a:t>
            </a:r>
          </a:p>
          <a:p>
            <a:pPr indent="107156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Листья около березы</a:t>
            </a:r>
          </a:p>
          <a:p>
            <a:pPr indent="107156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Золотым ковром лежат.</a:t>
            </a:r>
          </a:p>
          <a:p>
            <a:pPr indent="107156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лужах лед прозрачно-синий.</a:t>
            </a:r>
          </a:p>
          <a:p>
            <a:pPr indent="107156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листочках белый иней.</a:t>
            </a:r>
          </a:p>
          <a:p>
            <a:pPr indent="107156" algn="just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Е. Головин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4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44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71293" y="258901"/>
            <a:ext cx="56428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Унылая пора! Очей очарованье!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Приятна мне твоя прощальная краса -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Люблю я пышное природы увяданье,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багрец и золото одетые леса,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их сенях ветра шум и свежее дыханье,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мглой волнистою покрыты небеса,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редкий солнца луч, и первые морозы,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отдалённые седой зимы угрозы.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Пушкин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916744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7" y="1770980"/>
            <a:ext cx="8936860" cy="35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3288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03231" y="3669884"/>
            <a:ext cx="6858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на опушке краски разводила,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листве тихонько кистью проводила: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Пожелтел орешник и зарделись клёны,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пурпуре осеннем только дуб зелёный.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Утешает осень: - Не жалейте лето!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- роща золотом одета!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 Федоровская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"/>
            <a:ext cx="919089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92"/>
            <a:ext cx="2590800" cy="251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3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60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5724" y="4679521"/>
            <a:ext cx="66374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5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осенью.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Осень! Обсыпается весь наш бедный сад,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пожелтелые по ветру летят,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в дали красуются, там, на дне долин,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Кисти ярко – красные – вянущих рябин.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5122" y="4125677"/>
            <a:ext cx="48901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3349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«Наступила осень...»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Наступила осень,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Пожелтел наш сад.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Листья на березе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Золотом горят.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слыхать веселых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Песен соловья.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Улетели птицы</a:t>
            </a:r>
          </a:p>
          <a:p>
            <a:pPr indent="160735"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дальние края.</a:t>
            </a:r>
          </a:p>
          <a:p>
            <a:pPr indent="160735" algn="just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Ерикеев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720944" y="3032474"/>
            <a:ext cx="101310" cy="1558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indent="177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00013" algn="just" defTabSz="514350"/>
            <a:endParaRPr lang="ru-RU" sz="1013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93093" y="1603803"/>
            <a:ext cx="3429000" cy="26545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1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617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77" y="0"/>
            <a:ext cx="4607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0"/>
            <a:ext cx="504092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708" y="2458855"/>
            <a:ext cx="4506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Осень, осень,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просим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листопадом и дождём,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перелётным журавлём.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1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720</TotalTime>
  <Words>619</Words>
  <Application>Microsoft Office PowerPoint</Application>
  <PresentationFormat>Экран (4:3)</PresentationFormat>
  <Paragraphs>153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vitalik</dc:creator>
  <cp:lastModifiedBy>vitalik</cp:lastModifiedBy>
  <cp:revision>76</cp:revision>
  <dcterms:created xsi:type="dcterms:W3CDTF">2016-01-26T17:08:54Z</dcterms:created>
  <dcterms:modified xsi:type="dcterms:W3CDTF">2016-04-13T21:12:58Z</dcterms:modified>
</cp:coreProperties>
</file>