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660"/>
  </p:normalViewPr>
  <p:slideViewPr>
    <p:cSldViewPr>
      <p:cViewPr varScale="1">
        <p:scale>
          <a:sx n="68" d="100"/>
          <a:sy n="68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Подготовила учитель ИЗО </a:t>
            </a:r>
            <a:r>
              <a:rPr lang="ru-RU" dirty="0" err="1" smtClean="0"/>
              <a:t>Ведмицкая</a:t>
            </a:r>
            <a:r>
              <a:rPr lang="ru-RU" dirty="0" smtClean="0"/>
              <a:t> В.Э.</a:t>
            </a:r>
            <a:endParaRPr lang="ru-RU" dirty="0"/>
          </a:p>
        </p:txBody>
      </p:sp>
      <p:pic>
        <p:nvPicPr>
          <p:cNvPr id="2050" name="Picture 2" descr="C:\Users\Елена\Downloads\журавли\Obloz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4936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лена\Downloads\журавли\Мубаракшина Геля Вечно жив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1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лена\Downloads\журавли\2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1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лена\Downloads\журавли\hello_html_d05f1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7755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лена\Downloads\журавли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081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ownloads\журавли\2656998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ownloads\журавли\serashova_elizaveta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8640"/>
            <a:ext cx="8352928" cy="5937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нарисовать журавлей</a:t>
            </a:r>
            <a:endParaRPr lang="ru-RU" dirty="0"/>
          </a:p>
        </p:txBody>
      </p:sp>
      <p:pic>
        <p:nvPicPr>
          <p:cNvPr id="4098" name="Picture 2" descr="C:\Users\Елена\Downloads\журавли\QrajR3rLAo6ISoSlkSiArViWAdZJ53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24936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ownloads\журавли\vistavka_belye_guravly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Downloads\журавли\chinese-crane-drawing-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ена\Downloads\журавли\detsad-1149576-1494443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ена\Downloads\журавли\IMG_0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6895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лена\Downloads\журавли\Аппликация Глухих Виктор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5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Подготовила учитель ИЗО Ведмицкая В.Э.</vt:lpstr>
      <vt:lpstr>Слайд 2</vt:lpstr>
      <vt:lpstr>Слайд 3</vt:lpstr>
      <vt:lpstr>Как нарисовать журавлей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учитель ИЗО Ведмицкая В.Э.</dc:title>
  <dc:creator>Елена</dc:creator>
  <cp:lastModifiedBy>Елена</cp:lastModifiedBy>
  <cp:revision>2</cp:revision>
  <dcterms:created xsi:type="dcterms:W3CDTF">2021-04-25T12:50:02Z</dcterms:created>
  <dcterms:modified xsi:type="dcterms:W3CDTF">2021-05-05T10:59:14Z</dcterms:modified>
</cp:coreProperties>
</file>