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0" r:id="rId4"/>
    <p:sldId id="259" r:id="rId5"/>
    <p:sldId id="257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CA6E35-234F-41CC-968D-814E227928B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FFAFF6-EFEC-46C9-97D7-20B219AE7F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9443" y="116633"/>
            <a:ext cx="7125112" cy="108011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616585" algn="l"/>
              </a:tabLst>
            </a:pPr>
            <a:r>
              <a:rPr lang="kk-KZ" sz="3200" dirty="0">
                <a:latin typeface="Times New Roman"/>
                <a:ea typeface="Calibri"/>
                <a:cs typeface="Times New Roman"/>
              </a:rPr>
              <a:t>ӘЗІЛХАН </a:t>
            </a:r>
            <a:r>
              <a:rPr lang="kk-KZ" sz="3200" dirty="0" smtClean="0">
                <a:latin typeface="Times New Roman"/>
                <a:ea typeface="Calibri"/>
                <a:cs typeface="Times New Roman"/>
              </a:rPr>
              <a:t>НҰРШАЙЫҚОВ:  «АҚИҚАТ ПЕН АҢЫЗ» 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https://egemen.kz/article_photo/1513828568_article_b.jpeg?width=600&amp;height=3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8270"/>
            <a:ext cx="8136904" cy="476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01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ҮЙ ТАПСЫРМАСЫ: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051437"/>
          </a:xfrm>
        </p:spPr>
        <p:txBody>
          <a:bodyPr/>
          <a:lstStyle/>
          <a:p>
            <a:endParaRPr lang="kk-KZ" b="1" dirty="0" smtClean="0">
              <a:latin typeface="Times New Roman"/>
              <a:ea typeface="Calibri"/>
            </a:endParaRPr>
          </a:p>
          <a:p>
            <a:endParaRPr lang="kk-KZ" b="1" dirty="0">
              <a:latin typeface="Times New Roman"/>
              <a:ea typeface="Calibri"/>
            </a:endParaRPr>
          </a:p>
          <a:p>
            <a:endParaRPr lang="kk-KZ" b="1" dirty="0" smtClean="0">
              <a:latin typeface="Times New Roman"/>
              <a:ea typeface="Calibri"/>
            </a:endParaRPr>
          </a:p>
          <a:p>
            <a:endParaRPr lang="kk-KZ" b="1" dirty="0">
              <a:latin typeface="Times New Roman"/>
              <a:ea typeface="Calibri"/>
            </a:endParaRPr>
          </a:p>
          <a:p>
            <a:endParaRPr lang="kk-KZ" b="1" dirty="0" smtClean="0">
              <a:latin typeface="Times New Roman"/>
              <a:ea typeface="Calibri"/>
            </a:endParaRPr>
          </a:p>
          <a:p>
            <a:endParaRPr lang="kk-KZ" b="1" dirty="0">
              <a:latin typeface="Times New Roman"/>
              <a:ea typeface="Calibri"/>
            </a:endParaRPr>
          </a:p>
          <a:p>
            <a:endParaRPr lang="kk-KZ" b="1" dirty="0" smtClean="0">
              <a:latin typeface="Times New Roman"/>
              <a:ea typeface="Calibri"/>
            </a:endParaRPr>
          </a:p>
          <a:p>
            <a:r>
              <a:rPr lang="kk-KZ" b="1" dirty="0">
                <a:latin typeface="Times New Roman"/>
                <a:ea typeface="Calibri"/>
              </a:rPr>
              <a:t>«Әлия Молдағұлованың ерлік істері» мәлімет</a:t>
            </a:r>
            <a:endParaRPr lang="ru-RU" dirty="0"/>
          </a:p>
          <a:p>
            <a:r>
              <a:rPr lang="kk-KZ" b="1" dirty="0" smtClean="0">
                <a:latin typeface="Times New Roman"/>
                <a:ea typeface="Calibri"/>
              </a:rPr>
              <a:t>146- </a:t>
            </a:r>
            <a:r>
              <a:rPr lang="kk-KZ" b="1" dirty="0">
                <a:latin typeface="Times New Roman"/>
                <a:ea typeface="Calibri"/>
              </a:rPr>
              <a:t>бет:5- тап </a:t>
            </a:r>
            <a:r>
              <a:rPr lang="kk-KZ" b="1" dirty="0" smtClean="0">
                <a:latin typeface="Times New Roman"/>
                <a:ea typeface="Calibri"/>
              </a:rPr>
              <a:t>жазу</a:t>
            </a:r>
            <a:endParaRPr lang="ru-RU" dirty="0"/>
          </a:p>
        </p:txBody>
      </p:sp>
      <p:pic>
        <p:nvPicPr>
          <p:cNvPr id="4" name="Рисунок 3" descr="https://www.fondsk.ru/images/myfls/2021/vpk0906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54461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3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ӘЗІЛХАН НҰРШАЙЫҚОВ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667013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ӘЗЫЛХАН НҰРШАЙЫҚОВ  ШЫҒАРМАШЫЛЫҚ ЖОЛЫН АҚЫН, ПУБЛИЦИСТ РЕТІНДЕ БАСТАҒАН. ЖАЗУШЫ ҰЛЫ ОТАН СОҒЫСЫНА ҚАТЫСҚАН.ЖАЗУШЫНЫҢ ШЫҒАРМАЛАРЫ СОҒЫС ЖӘНЕ ЕҢБЕК АРДАГЕРЛЕРІНІҢ ӨМІРІНЕ АРНАЛҒАН.ЖАЗУШЫ ХАЛЫҚҚА КӨРКЕМ ТУЫНДЫЛАР СЫЙЛАҒАН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4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60649"/>
            <a:ext cx="7117180" cy="1728191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2780928"/>
            <a:ext cx="7117180" cy="285787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7.1.4.1 -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Шығармалардан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үзінді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7.2.4.1 -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мінездеменің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331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640960" cy="633670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600575" algn="l"/>
              </a:tabLst>
            </a:pPr>
            <a:r>
              <a:rPr lang="kk-KZ" sz="3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200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sz="3200" b="1" dirty="0" smtClean="0">
                <a:latin typeface="Times New Roman"/>
                <a:ea typeface="Times New Roman"/>
                <a:cs typeface="Times New Roman"/>
              </a:rPr>
              <a:t>Оқушылардың </a:t>
            </a:r>
            <a:r>
              <a:rPr lang="kk-KZ" sz="3200" b="1" u="sng" dirty="0">
                <a:latin typeface="Times New Roman"/>
                <a:ea typeface="Times New Roman"/>
                <a:cs typeface="Times New Roman"/>
              </a:rPr>
              <a:t>барлығы</a:t>
            </a:r>
            <a:r>
              <a:rPr lang="kk-KZ" sz="32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kk-KZ" sz="3200" dirty="0">
                <a:latin typeface="Times New Roman"/>
                <a:ea typeface="Times New Roman"/>
                <a:cs typeface="Times New Roman"/>
              </a:rPr>
              <a:t>Ә.Нұршайықов  «Ақиқат пен аңыз»-романы туралы шағын әңгіме құра алу,септік  шылауларды  тақырып аясында орынды қолдана алу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kk-KZ" sz="3200" b="1" dirty="0">
                <a:latin typeface="Times New Roman"/>
                <a:ea typeface="Times New Roman"/>
                <a:cs typeface="Times New Roman"/>
              </a:rPr>
              <a:t>Оқушылардың </a:t>
            </a:r>
            <a:r>
              <a:rPr lang="kk-KZ" sz="3200" b="1" u="sng" dirty="0">
                <a:latin typeface="Times New Roman"/>
                <a:ea typeface="Times New Roman"/>
                <a:cs typeface="Times New Roman"/>
              </a:rPr>
              <a:t>көпшілігі</a:t>
            </a:r>
            <a:r>
              <a:rPr lang="kk-KZ" sz="32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kk-KZ" sz="3200" dirty="0">
                <a:latin typeface="Times New Roman"/>
                <a:ea typeface="Times New Roman"/>
                <a:cs typeface="Times New Roman"/>
              </a:rPr>
              <a:t>тыңдаған</a:t>
            </a:r>
            <a:r>
              <a:rPr lang="kk-KZ" sz="3200" b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kk-KZ" sz="3200" dirty="0">
                <a:latin typeface="Times New Roman"/>
                <a:ea typeface="Times New Roman"/>
                <a:cs typeface="Times New Roman"/>
              </a:rPr>
              <a:t>мәтін мазмұны бойынша сұрақтарға жауап береді,</a:t>
            </a:r>
            <a:r>
              <a:rPr lang="kk-KZ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kk-KZ" sz="3200" dirty="0">
                <a:latin typeface="Times New Roman"/>
                <a:ea typeface="Times New Roman"/>
                <a:cs typeface="Times New Roman"/>
              </a:rPr>
              <a:t>тірек сөздер негізінде сөйлейді, жалғауларды дұрыс қолданады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kk-KZ" sz="3200" b="1" dirty="0">
                <a:latin typeface="Times New Roman"/>
                <a:ea typeface="Times New Roman"/>
                <a:cs typeface="Times New Roman"/>
              </a:rPr>
              <a:t>Оқушылардың </a:t>
            </a:r>
            <a:r>
              <a:rPr lang="kk-KZ" sz="3200" b="1" u="sng" dirty="0">
                <a:latin typeface="Times New Roman"/>
                <a:ea typeface="Times New Roman"/>
                <a:cs typeface="Times New Roman"/>
              </a:rPr>
              <a:t>кейбірі</a:t>
            </a:r>
            <a:r>
              <a:rPr lang="kk-KZ" sz="32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kk-KZ" sz="3200" dirty="0">
                <a:latin typeface="Times New Roman"/>
                <a:ea typeface="Times New Roman"/>
                <a:cs typeface="Times New Roman"/>
              </a:rPr>
              <a:t>тақырып бойынша білетін қосымша ақпаратымен бөліседі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3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6336703"/>
          </a:xfrm>
        </p:spPr>
        <p:txBody>
          <a:bodyPr/>
          <a:lstStyle/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СӨЗДЕРМЕН </a:t>
            </a:r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ЖҰМЫС: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Даңқты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-известный</a:t>
            </a:r>
            <a:b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Тәкаппар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-надменный </a:t>
            </a:r>
            <a:b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Шынайы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-искренний</a:t>
            </a:r>
            <a:b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Қолбасшы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-командующий</a:t>
            </a:r>
            <a:b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Қаһармандық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-героизм </a:t>
            </a:r>
            <a:b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131935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tabLst>
                <a:tab pos="616585" algn="l"/>
              </a:tabLst>
            </a:pPr>
            <a:r>
              <a:rPr lang="kk-KZ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       «</a:t>
            </a:r>
            <a:r>
              <a:rPr lang="kk-KZ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АҚИҚАТ ПЕН АҢЫЗ»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6574"/>
            <a:ext cx="7056784" cy="457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24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БАУЫРЖАН МОМЫШҰЛЫ</a:t>
            </a:r>
            <a:endParaRPr lang="ru-RU" dirty="0"/>
          </a:p>
        </p:txBody>
      </p:sp>
      <p:pic>
        <p:nvPicPr>
          <p:cNvPr id="4" name="Объект 3" descr="https://tengrinews.kz/userdata/news/2015/news_274202/thumb_b/photo_15692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70" y="1806575"/>
            <a:ext cx="5778260" cy="40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73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ҚАНДАЙ АҚПАРАТ?</a:t>
            </a:r>
            <a:endParaRPr lang="ru-RU" dirty="0"/>
          </a:p>
        </p:txBody>
      </p:sp>
      <p:pic>
        <p:nvPicPr>
          <p:cNvPr id="4" name="Объект 3" descr="https://documents.infourok.ru/8a49e21d-3e22-440e-b2cc-4386e6ba8750/0/slide_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9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МӘНШҮК МӘМЕТОВА:               «КЕҢЕС ОДАҒЫНЫҢ БАТЫРЫ»</a:t>
            </a:r>
            <a:endParaRPr lang="ru-RU" dirty="0"/>
          </a:p>
        </p:txBody>
      </p:sp>
      <p:pic>
        <p:nvPicPr>
          <p:cNvPr id="4" name="Объект 3" descr="https://www.lat.egemen.kz/media/2022/10/18/62204019598a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6574"/>
            <a:ext cx="7848872" cy="4646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71226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103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Презентация PowerPoint</vt:lpstr>
      <vt:lpstr>ӘЗІЛХАН НҰРШАЙЫҚОВ</vt:lpstr>
      <vt:lpstr>Оқу бағдарламасына сәйкес оқу мақсаты:</vt:lpstr>
      <vt:lpstr>             Оқушылардың барлығы: Ә.Нұршайықов  «Ақиқат пен аңыз»-романы туралы шағын әңгіме құра алу,септік  шылауларды  тақырып аясында орынды қолдана алу Оқушылардың көпшілігі: тыңдаған  мәтін мазмұны бойынша сұрақтарға жауап береді, тірек сөздер негізінде сөйлейді, жалғауларды дұрыс қолданады Оқушылардың кейбірі: тақырып бойынша білетін қосымша ақпаратымен бөліседі </vt:lpstr>
      <vt:lpstr>ЖАҢА СӨЗДЕРМЕН ЖҰМЫС: Даңқты-известный Тәкаппар-надменный  Шынайы-искренний Қолбасшы-командующий Қаһармандық-героизм  Алып тұлға-личность</vt:lpstr>
      <vt:lpstr>       «АҚИҚАТ ПЕН АҢЫЗ» </vt:lpstr>
      <vt:lpstr>     БАУЫРЖАН МОМЫШҰЛЫ</vt:lpstr>
      <vt:lpstr>ҚАНДАЙ АҚПАРАТ?</vt:lpstr>
      <vt:lpstr>МӘНШҮК МӘМЕТОВА:               «КЕҢЕС ОДАҒЫНЫҢ БАТЫРЫ»</vt:lpstr>
      <vt:lpstr>ҮЙ ТАПСЫРМАСЫ: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11</cp:revision>
  <dcterms:created xsi:type="dcterms:W3CDTF">2023-05-15T12:12:31Z</dcterms:created>
  <dcterms:modified xsi:type="dcterms:W3CDTF">2023-05-15T16:13:51Z</dcterms:modified>
</cp:coreProperties>
</file>