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media/audio11.wav" ContentType="audio/x-wav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90" r:id="rId3"/>
    <p:sldId id="291" r:id="rId4"/>
    <p:sldId id="258" r:id="rId5"/>
    <p:sldId id="259" r:id="rId6"/>
    <p:sldId id="278" r:id="rId7"/>
    <p:sldId id="279" r:id="rId8"/>
    <p:sldId id="260" r:id="rId9"/>
    <p:sldId id="261" r:id="rId10"/>
    <p:sldId id="274" r:id="rId11"/>
    <p:sldId id="275" r:id="rId12"/>
    <p:sldId id="273" r:id="rId13"/>
    <p:sldId id="277" r:id="rId14"/>
    <p:sldId id="280" r:id="rId15"/>
    <p:sldId id="283" r:id="rId16"/>
    <p:sldId id="289" r:id="rId17"/>
    <p:sldId id="284" r:id="rId18"/>
    <p:sldId id="285" r:id="rId19"/>
    <p:sldId id="286" r:id="rId20"/>
    <p:sldId id="287" r:id="rId21"/>
    <p:sldId id="28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B8E1"/>
    <a:srgbClr val="CCFFFF"/>
    <a:srgbClr val="66FFFF"/>
    <a:srgbClr val="66CCFF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-12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F65A3-39ED-47C5-A181-47C86D7CC67C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561B4-70B3-4544-B6BD-89C15F6236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668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61B4-70B3-4544-B6BD-89C15F6236D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7780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61B4-70B3-4544-B6BD-89C15F6236D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1505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61B4-70B3-4544-B6BD-89C15F6236D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0228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DEE4600-1E16-444B-815E-A65AF244B00A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1.wav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audio" Target="../media/audio1.wav"/><Relationship Id="rId7" Type="http://schemas.openxmlformats.org/officeDocument/2006/relationships/image" Target="../media/image35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audio" Target="../media/audio11.wav"/><Relationship Id="rId4" Type="http://schemas.openxmlformats.org/officeDocument/2006/relationships/image" Target="../media/image34.jpe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image" Target="../media/image38.jpeg"/><Relationship Id="rId4" Type="http://schemas.openxmlformats.org/officeDocument/2006/relationships/audio" Target="../media/audio1.wav"/><Relationship Id="rId9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audio" Target="../media/audio1.wav"/><Relationship Id="rId7" Type="http://schemas.openxmlformats.org/officeDocument/2006/relationships/image" Target="../media/image40.gif"/><Relationship Id="rId12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11" Type="http://schemas.openxmlformats.org/officeDocument/2006/relationships/image" Target="../media/image43.gif"/><Relationship Id="rId5" Type="http://schemas.openxmlformats.org/officeDocument/2006/relationships/image" Target="../media/image6.png"/><Relationship Id="rId10" Type="http://schemas.openxmlformats.org/officeDocument/2006/relationships/image" Target="../media/image42.gif"/><Relationship Id="rId4" Type="http://schemas.openxmlformats.org/officeDocument/2006/relationships/image" Target="../media/image39.jpeg"/><Relationship Id="rId9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11" Type="http://schemas.openxmlformats.org/officeDocument/2006/relationships/audio" Target="../media/audio11.wav"/><Relationship Id="rId5" Type="http://schemas.openxmlformats.org/officeDocument/2006/relationships/image" Target="../media/image6.png"/><Relationship Id="rId10" Type="http://schemas.openxmlformats.org/officeDocument/2006/relationships/image" Target="../media/image47.gif"/><Relationship Id="rId4" Type="http://schemas.openxmlformats.org/officeDocument/2006/relationships/image" Target="../media/image44.jpeg"/><Relationship Id="rId9" Type="http://schemas.openxmlformats.org/officeDocument/2006/relationships/image" Target="../media/image46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49.gif"/><Relationship Id="rId11" Type="http://schemas.openxmlformats.org/officeDocument/2006/relationships/audio" Target="../media/audio11.wav"/><Relationship Id="rId5" Type="http://schemas.openxmlformats.org/officeDocument/2006/relationships/image" Target="../media/image5.png"/><Relationship Id="rId10" Type="http://schemas.openxmlformats.org/officeDocument/2006/relationships/image" Target="../media/image52.gif"/><Relationship Id="rId4" Type="http://schemas.openxmlformats.org/officeDocument/2006/relationships/image" Target="../media/image48.jpeg"/><Relationship Id="rId9" Type="http://schemas.openxmlformats.org/officeDocument/2006/relationships/image" Target="../media/image51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2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14.gif"/><Relationship Id="rId5" Type="http://schemas.openxmlformats.org/officeDocument/2006/relationships/image" Target="../media/image5.pn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54.jpeg"/><Relationship Id="rId7" Type="http://schemas.openxmlformats.org/officeDocument/2006/relationships/image" Target="../media/image5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gif"/><Relationship Id="rId3" Type="http://schemas.openxmlformats.org/officeDocument/2006/relationships/audio" Target="../media/audio1.wav"/><Relationship Id="rId7" Type="http://schemas.openxmlformats.org/officeDocument/2006/relationships/image" Target="../media/image2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10" Type="http://schemas.openxmlformats.org/officeDocument/2006/relationships/audio" Target="../media/audio11.wav"/><Relationship Id="rId4" Type="http://schemas.openxmlformats.org/officeDocument/2006/relationships/image" Target="../media/image56.jpeg"/><Relationship Id="rId9" Type="http://schemas.openxmlformats.org/officeDocument/2006/relationships/image" Target="../media/image6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62.png"/><Relationship Id="rId5" Type="http://schemas.openxmlformats.org/officeDocument/2006/relationships/image" Target="../media/image14.gif"/><Relationship Id="rId4" Type="http://schemas.openxmlformats.org/officeDocument/2006/relationships/image" Target="../media/image61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10" Type="http://schemas.openxmlformats.org/officeDocument/2006/relationships/audio" Target="../media/audio11.wav"/><Relationship Id="rId4" Type="http://schemas.openxmlformats.org/officeDocument/2006/relationships/image" Target="../media/image63.jpeg"/><Relationship Id="rId9" Type="http://schemas.openxmlformats.org/officeDocument/2006/relationships/image" Target="../media/image6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7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69.gif"/><Relationship Id="rId5" Type="http://schemas.openxmlformats.org/officeDocument/2006/relationships/image" Target="../media/image68.gif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1.gif"/><Relationship Id="rId5" Type="http://schemas.openxmlformats.org/officeDocument/2006/relationships/image" Target="../media/image71.png"/><Relationship Id="rId4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audio" Target="../media/audio1.wav"/><Relationship Id="rId7" Type="http://schemas.openxmlformats.org/officeDocument/2006/relationships/image" Target="../media/image16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18.jpeg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1.gif"/><Relationship Id="rId5" Type="http://schemas.openxmlformats.org/officeDocument/2006/relationships/image" Target="../media/image5.png"/><Relationship Id="rId4" Type="http://schemas.openxmlformats.org/officeDocument/2006/relationships/image" Target="../media/image20.jpeg"/><Relationship Id="rId9" Type="http://schemas.openxmlformats.org/officeDocument/2006/relationships/audio" Target="../media/audio1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11" Type="http://schemas.openxmlformats.org/officeDocument/2006/relationships/audio" Target="../media/audio11.wav"/><Relationship Id="rId5" Type="http://schemas.openxmlformats.org/officeDocument/2006/relationships/image" Target="../media/image23.jpeg"/><Relationship Id="rId10" Type="http://schemas.openxmlformats.org/officeDocument/2006/relationships/image" Target="../media/image25.gif"/><Relationship Id="rId4" Type="http://schemas.openxmlformats.org/officeDocument/2006/relationships/audio" Target="../media/audio1.wav"/><Relationship Id="rId9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7.gif"/><Relationship Id="rId5" Type="http://schemas.openxmlformats.org/officeDocument/2006/relationships/image" Target="../media/image5.png"/><Relationship Id="rId10" Type="http://schemas.openxmlformats.org/officeDocument/2006/relationships/audio" Target="../media/audio11.wav"/><Relationship Id="rId4" Type="http://schemas.openxmlformats.org/officeDocument/2006/relationships/image" Target="../media/image26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12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11" Type="http://schemas.openxmlformats.org/officeDocument/2006/relationships/image" Target="../media/image33.jpeg"/><Relationship Id="rId5" Type="http://schemas.openxmlformats.org/officeDocument/2006/relationships/image" Target="../media/image30.gif"/><Relationship Id="rId10" Type="http://schemas.openxmlformats.org/officeDocument/2006/relationships/image" Target="../media/image32.gif"/><Relationship Id="rId4" Type="http://schemas.openxmlformats.org/officeDocument/2006/relationships/audio" Target="../media/audio1.wav"/><Relationship Id="rId9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6" y="-78721"/>
            <a:ext cx="3809524" cy="2653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17297"/>
            <a:ext cx="2212665" cy="24381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44885" y="1280159"/>
            <a:ext cx="78262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«</a:t>
            </a:r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ЗИМНИЕ ЗАБАВЫ»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70C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884" y="560245"/>
            <a:ext cx="881339" cy="10117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361" y="2300939"/>
            <a:ext cx="881339" cy="10117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46" y="2438164"/>
            <a:ext cx="1009935" cy="7458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071" y="3592491"/>
            <a:ext cx="881339" cy="10117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015" y="845024"/>
            <a:ext cx="633274" cy="7269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60" y="4253242"/>
            <a:ext cx="881339" cy="10117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331" y="3183979"/>
            <a:ext cx="556823" cy="63923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79" y="4136052"/>
            <a:ext cx="1005840" cy="8879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508" y="845024"/>
            <a:ext cx="556823" cy="639233"/>
          </a:xfrm>
          <a:prstGeom prst="rect">
            <a:avLst/>
          </a:prstGeom>
        </p:spPr>
      </p:pic>
      <p:pic>
        <p:nvPicPr>
          <p:cNvPr id="20" name="Рисунок 19" descr="IMG_20211213_11495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71109" y="2103121"/>
            <a:ext cx="4402183" cy="4023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4585063" y="156755"/>
            <a:ext cx="4780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МКДОУ «</a:t>
            </a:r>
            <a:r>
              <a:rPr lang="ru-RU" sz="2000" b="1" dirty="0" err="1" smtClean="0">
                <a:solidFill>
                  <a:srgbClr val="002060"/>
                </a:solidFill>
              </a:rPr>
              <a:t>Липковский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</a:rPr>
              <a:t>/с «Ласточка»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55280" y="4898570"/>
            <a:ext cx="36967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Подготовила воспитатель </a:t>
            </a:r>
          </a:p>
          <a:p>
            <a:pPr algn="ctr"/>
            <a:r>
              <a:rPr lang="ru-RU" sz="1600" dirty="0" smtClean="0"/>
              <a:t>высшей квалификационной категории  </a:t>
            </a:r>
          </a:p>
          <a:p>
            <a:pPr algn="ctr"/>
            <a:r>
              <a:rPr lang="ru-RU" sz="1600" dirty="0" smtClean="0"/>
              <a:t>Мещерякова Е.Н.</a:t>
            </a:r>
            <a:endParaRPr lang="ru-RU" sz="1600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827526798"/>
      </p:ext>
    </p:extLst>
  </p:cSld>
  <p:clrMapOvr>
    <a:masterClrMapping/>
  </p:clrMapOvr>
  <p:transition spd="slow" advTm="12781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64" y="1254034"/>
            <a:ext cx="4105407" cy="4650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0"/>
            <a:ext cx="2212665" cy="2438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230" y="2099787"/>
            <a:ext cx="30642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«Ребята с горки мчатся</a:t>
            </a:r>
            <a:br>
              <a:rPr lang="ru-RU" sz="2400" dirty="0" smtClean="0"/>
            </a:br>
            <a:r>
              <a:rPr lang="ru-RU" sz="2400" dirty="0" smtClean="0"/>
              <a:t>Ледянкой снег сметая,</a:t>
            </a:r>
            <a:br>
              <a:rPr lang="ru-RU" sz="2400" dirty="0" smtClean="0"/>
            </a:br>
            <a:r>
              <a:rPr lang="ru-RU" sz="2400" dirty="0" smtClean="0"/>
              <a:t>Катанием наслаждаются </a:t>
            </a:r>
            <a:br>
              <a:rPr lang="ru-RU" sz="2400" dirty="0" smtClean="0"/>
            </a:br>
            <a:r>
              <a:rPr lang="ru-RU" sz="2400" dirty="0" smtClean="0"/>
              <a:t>И  зиму восхваляют.»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178392" y="2476626"/>
            <a:ext cx="32393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  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464" y="331146"/>
            <a:ext cx="999528" cy="11474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370" y="5444653"/>
            <a:ext cx="999528" cy="11474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67" y="1112602"/>
            <a:ext cx="999528" cy="11474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233" y="331146"/>
            <a:ext cx="999528" cy="11474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7" y="5515786"/>
            <a:ext cx="999528" cy="11474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480" y="5755612"/>
            <a:ext cx="654759" cy="751663"/>
          </a:xfrm>
          <a:prstGeom prst="rect">
            <a:avLst/>
          </a:prstGeom>
        </p:spPr>
      </p:pic>
      <p:pic>
        <p:nvPicPr>
          <p:cNvPr id="13" name="Рисунок 12" descr="SAM_194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80959" y="2272936"/>
            <a:ext cx="3069771" cy="37229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138777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19754">
        <p:split orient="vert"/>
        <p:sndAc>
          <p:stSnd>
            <p:snd r:embed="rId10" name="chimes.wav"/>
          </p:stSnd>
        </p:sndAc>
      </p:transition>
    </mc:Choice>
    <mc:Fallback>
      <p:transition spd="slow" advTm="19754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50" y="666207"/>
            <a:ext cx="4127862" cy="5342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916" y="2653968"/>
            <a:ext cx="44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455" y="3272121"/>
            <a:ext cx="790867" cy="907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182" y="4518973"/>
            <a:ext cx="869998" cy="9987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90" y="5773705"/>
            <a:ext cx="790867" cy="9079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816" y="1422345"/>
            <a:ext cx="790867" cy="9079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547" y="201616"/>
            <a:ext cx="790867" cy="9079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35932" y="1332411"/>
            <a:ext cx="41409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«Ледяного блюдца блеск</a:t>
            </a:r>
            <a:br>
              <a:rPr lang="ru-RU" sz="2400" dirty="0" smtClean="0"/>
            </a:br>
            <a:r>
              <a:rPr lang="ru-RU" sz="2400" dirty="0" smtClean="0"/>
              <a:t>Станет  радостью для всех.</a:t>
            </a:r>
            <a:br>
              <a:rPr lang="ru-RU" sz="2400" dirty="0" smtClean="0"/>
            </a:br>
            <a:r>
              <a:rPr lang="ru-RU" sz="2400" dirty="0" smtClean="0"/>
              <a:t>И надев свои коньки</a:t>
            </a:r>
            <a:br>
              <a:rPr lang="ru-RU" sz="2400" dirty="0" smtClean="0"/>
            </a:br>
            <a:r>
              <a:rPr lang="ru-RU" sz="2400" dirty="0" smtClean="0"/>
              <a:t>Нарезают все круги.»</a:t>
            </a:r>
            <a:endParaRPr lang="ru-RU" sz="2400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3170123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14375">
        <p:split orient="vert"/>
        <p:sndAc>
          <p:stSnd>
            <p:snd r:embed="rId9" name="chimes.wav"/>
          </p:stSnd>
        </p:sndAc>
      </p:transition>
    </mc:Choice>
    <mc:Fallback>
      <p:transition spd="slow" advTm="14375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458" y="640080"/>
            <a:ext cx="4232532" cy="5381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740" y="0"/>
            <a:ext cx="2212665" cy="2438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9559" y="2438198"/>
            <a:ext cx="38813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«Ровно стелятся две ленты,</a:t>
            </a:r>
            <a:br>
              <a:rPr lang="ru-RU" sz="2800" dirty="0" smtClean="0"/>
            </a:br>
            <a:r>
              <a:rPr lang="ru-RU" sz="2800" dirty="0" smtClean="0"/>
              <a:t>Две блестящие змеи.</a:t>
            </a:r>
            <a:br>
              <a:rPr lang="ru-RU" sz="2800" dirty="0" smtClean="0"/>
            </a:br>
            <a:r>
              <a:rPr lang="ru-RU" sz="2800" dirty="0" smtClean="0"/>
              <a:t>Это лыжников приметы,</a:t>
            </a:r>
            <a:br>
              <a:rPr lang="ru-RU" sz="2800" dirty="0" smtClean="0"/>
            </a:br>
            <a:r>
              <a:rPr lang="ru-RU" sz="2800" dirty="0" smtClean="0"/>
              <a:t>Вдалеке они видны.»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051" y="2653968"/>
            <a:ext cx="983021" cy="1128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5156" y="4494178"/>
            <a:ext cx="754411" cy="8660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300" y="4838189"/>
            <a:ext cx="1176308" cy="1350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41" y="5075208"/>
            <a:ext cx="983021" cy="1128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379" y="1525460"/>
            <a:ext cx="681405" cy="7822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013" y="5624336"/>
            <a:ext cx="983021" cy="1128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987" y="156452"/>
            <a:ext cx="747794" cy="8584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411990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12599">
        <p:split orient="vert"/>
        <p:sndAc>
          <p:stSnd>
            <p:snd r:embed="rId12" name="chimes.wav"/>
          </p:stSnd>
        </p:sndAc>
      </p:transition>
    </mc:Choice>
    <mc:Fallback>
      <p:transition spd="slow" advTm="12599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21" y="2116184"/>
            <a:ext cx="5170980" cy="4062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0"/>
            <a:ext cx="2212665" cy="2438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648"/>
            <a:ext cx="3809524" cy="2653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412" y="-10718"/>
            <a:ext cx="1700817" cy="1952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47" y="418868"/>
            <a:ext cx="1174412" cy="1348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885"/>
            <a:ext cx="3809524" cy="26539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2048"/>
            <a:ext cx="3809524" cy="26539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062" y="-56900"/>
            <a:ext cx="1210700" cy="13898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174" y="1329478"/>
            <a:ext cx="1210700" cy="13898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925" y="1028373"/>
            <a:ext cx="643484" cy="7387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997" y="5774583"/>
            <a:ext cx="784581" cy="9006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39770" y="2521131"/>
            <a:ext cx="4328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«Снег искрится, снег кружится,</a:t>
            </a:r>
            <a:br>
              <a:rPr lang="ru-RU" sz="2400" dirty="0" smtClean="0"/>
            </a:br>
            <a:r>
              <a:rPr lang="ru-RU" sz="2400" dirty="0" smtClean="0"/>
              <a:t>Вдруг мне это только снится.</a:t>
            </a:r>
            <a:br>
              <a:rPr lang="ru-RU" sz="2400" dirty="0" smtClean="0"/>
            </a:br>
            <a:r>
              <a:rPr lang="ru-RU" sz="2400" dirty="0" smtClean="0"/>
              <a:t>Что же стало вдруг со мной?</a:t>
            </a:r>
            <a:br>
              <a:rPr lang="ru-RU" sz="2400" dirty="0" smtClean="0"/>
            </a:br>
            <a:r>
              <a:rPr lang="ru-RU" sz="2400" dirty="0" smtClean="0"/>
              <a:t>Я как будто бы герой,</a:t>
            </a:r>
            <a:br>
              <a:rPr lang="ru-RU" sz="2400" dirty="0" smtClean="0"/>
            </a:br>
            <a:r>
              <a:rPr lang="ru-RU" sz="2400" dirty="0" smtClean="0"/>
              <a:t>Крепость снежную свою</a:t>
            </a:r>
            <a:br>
              <a:rPr lang="ru-RU" sz="2400" dirty="0" smtClean="0"/>
            </a:br>
            <a:r>
              <a:rPr lang="ru-RU" sz="2400" dirty="0" smtClean="0"/>
              <a:t>Защищаю в злом бою!</a:t>
            </a:r>
            <a:br>
              <a:rPr lang="ru-RU" sz="2400" dirty="0" smtClean="0"/>
            </a:br>
            <a:r>
              <a:rPr lang="ru-RU" sz="2400" dirty="0" smtClean="0"/>
              <a:t>Все удары отражаю,</a:t>
            </a:r>
            <a:br>
              <a:rPr lang="ru-RU" sz="2400" dirty="0" smtClean="0"/>
            </a:br>
            <a:r>
              <a:rPr lang="ru-RU" sz="2400" dirty="0" smtClean="0"/>
              <a:t>Всех снежками закидаю!»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0" y="5760780"/>
            <a:ext cx="796605" cy="9145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149" y="2024420"/>
            <a:ext cx="784581" cy="9006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4072483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Tm="13079">
        <p14:reveal/>
        <p:sndAc>
          <p:stSnd>
            <p:snd r:embed="rId11" name="chimes.wav"/>
          </p:stSnd>
        </p:sndAc>
      </p:transition>
    </mc:Choice>
    <mc:Fallback>
      <p:transition spd="slow" advTm="13079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23" y="851686"/>
            <a:ext cx="4846320" cy="5131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0343" y="2325189"/>
            <a:ext cx="3696788" cy="351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«Раз, слепила я комок,</a:t>
            </a:r>
            <a:br>
              <a:rPr lang="ru-RU" sz="2400" dirty="0" smtClean="0"/>
            </a:br>
            <a:r>
              <a:rPr lang="ru-RU" sz="2400" dirty="0" smtClean="0"/>
              <a:t>Кругленький и крепкий.</a:t>
            </a:r>
            <a:br>
              <a:rPr lang="ru-RU" sz="2400" dirty="0" smtClean="0"/>
            </a:br>
            <a:r>
              <a:rPr lang="ru-RU" sz="2400" dirty="0" smtClean="0"/>
              <a:t>Два, метнула я снежок</a:t>
            </a:r>
            <a:br>
              <a:rPr lang="ru-RU" sz="2400" dirty="0" smtClean="0"/>
            </a:br>
            <a:r>
              <a:rPr lang="ru-RU" sz="2400" dirty="0" smtClean="0"/>
              <a:t>И попала в Светку!</a:t>
            </a:r>
            <a:br>
              <a:rPr lang="ru-RU" sz="2400" dirty="0" smtClean="0"/>
            </a:br>
            <a:r>
              <a:rPr lang="ru-RU" sz="2400" dirty="0" smtClean="0"/>
              <a:t>Я бегу как от огня:</a:t>
            </a:r>
            <a:br>
              <a:rPr lang="ru-RU" sz="2400" dirty="0" smtClean="0"/>
            </a:br>
            <a:r>
              <a:rPr lang="ru-RU" sz="2400" dirty="0" smtClean="0"/>
              <a:t>Светка целится в меня!</a:t>
            </a:r>
            <a:br>
              <a:rPr lang="ru-RU" sz="2400" dirty="0" smtClean="0"/>
            </a:br>
            <a:r>
              <a:rPr lang="ru-RU" sz="2400" dirty="0" smtClean="0"/>
              <a:t>В эти зимние деньки</a:t>
            </a:r>
            <a:br>
              <a:rPr lang="ru-RU" sz="2400" dirty="0" smtClean="0"/>
            </a:br>
            <a:r>
              <a:rPr lang="ru-RU" sz="2400" dirty="0" smtClean="0"/>
              <a:t>Весело играть в «снежки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374271" y="2925989"/>
            <a:ext cx="2931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181" y="-15523"/>
            <a:ext cx="819860" cy="941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162" y="5389263"/>
            <a:ext cx="1226293" cy="14077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08" y="5785665"/>
            <a:ext cx="746021" cy="8564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860" y="1065006"/>
            <a:ext cx="819860" cy="941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693" y="1758806"/>
            <a:ext cx="592540" cy="6802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905" y="194555"/>
            <a:ext cx="434180" cy="4984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56" y="2577631"/>
            <a:ext cx="746021" cy="8564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7054509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14209">
        <p:split orient="vert"/>
        <p:sndAc>
          <p:stSnd>
            <p:snd r:embed="rId11" name="chimes.wav"/>
          </p:stSnd>
        </p:sndAc>
      </p:transition>
    </mc:Choice>
    <mc:Fallback>
      <p:transition spd="slow" advTm="14209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765" y="1847846"/>
            <a:ext cx="5334476" cy="37674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60743" y="2255157"/>
            <a:ext cx="3455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«На ледяной площадке крик,</a:t>
            </a:r>
            <a:br>
              <a:rPr lang="ru-RU" sz="2400" dirty="0" smtClean="0"/>
            </a:br>
            <a:r>
              <a:rPr lang="ru-RU" sz="2400" dirty="0" smtClean="0"/>
              <a:t>К воротам рвётся ученик.</a:t>
            </a:r>
            <a:br>
              <a:rPr lang="ru-RU" sz="2400" dirty="0" smtClean="0"/>
            </a:br>
            <a:r>
              <a:rPr lang="ru-RU" sz="2400" dirty="0" smtClean="0"/>
              <a:t>Кричат все: «Шайба! Клюшка! Бей!»</a:t>
            </a:r>
            <a:br>
              <a:rPr lang="ru-RU" sz="2400" dirty="0" smtClean="0"/>
            </a:br>
            <a:r>
              <a:rPr lang="ru-RU" sz="2400" dirty="0" smtClean="0"/>
              <a:t>Весёлая игра хоккей!»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247" y="4107040"/>
            <a:ext cx="1414492" cy="16238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095" y="632298"/>
            <a:ext cx="902644" cy="10362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077" y="369650"/>
            <a:ext cx="902644" cy="10362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553" y="5615320"/>
            <a:ext cx="902644" cy="10362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339" y="887767"/>
            <a:ext cx="902644" cy="10362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07" y="5027718"/>
            <a:ext cx="1414492" cy="16238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7817086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Tm="13096">
        <p14:reveal/>
        <p:sndAc>
          <p:stSnd>
            <p:snd r:embed="rId8" name="chimes.wav"/>
          </p:stSnd>
        </p:sndAc>
      </p:transition>
    </mc:Choice>
    <mc:Fallback>
      <p:transition spd="slow" advTm="13096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487" y="509450"/>
            <a:ext cx="5153025" cy="56823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4" y="0"/>
            <a:ext cx="2212665" cy="24381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62" y="1957192"/>
            <a:ext cx="1406640" cy="1614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31" y="3664054"/>
            <a:ext cx="694816" cy="7976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64" y="2159893"/>
            <a:ext cx="694816" cy="7976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79" y="3604338"/>
            <a:ext cx="1053591" cy="12095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13" y="5066464"/>
            <a:ext cx="1053591" cy="12095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745" y="5593372"/>
            <a:ext cx="694816" cy="7976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844" y="130510"/>
            <a:ext cx="694816" cy="7976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538" y="204101"/>
            <a:ext cx="1053591" cy="12095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548" y="3553920"/>
            <a:ext cx="1053591" cy="12095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053" y="2782094"/>
            <a:ext cx="694816" cy="7976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176" y="4062878"/>
            <a:ext cx="1053591" cy="12095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181" y="5758645"/>
            <a:ext cx="694816" cy="7976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233" y="2452888"/>
            <a:ext cx="694816" cy="79764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00" y="1590716"/>
            <a:ext cx="694816" cy="79764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18" y="5965101"/>
            <a:ext cx="694816" cy="7976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05894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4094">
        <p:split orient="vert"/>
        <p:sndAc>
          <p:stSnd>
            <p:snd r:embed="rId8" name="chimes.wav"/>
          </p:stSnd>
        </p:sndAc>
      </p:transition>
    </mc:Choice>
    <mc:Fallback>
      <p:transition spd="slow" advTm="24094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457" y="938642"/>
            <a:ext cx="2647458" cy="26474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977" y="3586100"/>
            <a:ext cx="2676525" cy="25534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88" y="3517690"/>
            <a:ext cx="2782389" cy="27394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926508" y="938640"/>
            <a:ext cx="33657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Кто по снегу быстро мчится</a:t>
            </a:r>
            <a:br>
              <a:rPr lang="ru-RU" sz="2400" dirty="0" smtClean="0"/>
            </a:br>
            <a:r>
              <a:rPr lang="ru-RU" sz="2400" dirty="0" smtClean="0"/>
              <a:t>Провалиться не боится?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36604" y="2791838"/>
            <a:ext cx="3054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ЛЫЖНИК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54742" y="938640"/>
            <a:ext cx="34558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Этой палкой бей смелей,</a:t>
            </a:r>
            <a:br>
              <a:rPr lang="ru-RU" sz="2400" dirty="0" smtClean="0"/>
            </a:br>
            <a:r>
              <a:rPr lang="ru-RU" sz="2400" dirty="0" smtClean="0"/>
              <a:t>Чтоб удар был как из пушки,</a:t>
            </a:r>
            <a:br>
              <a:rPr lang="ru-RU" sz="2400" dirty="0" smtClean="0"/>
            </a:br>
            <a:r>
              <a:rPr lang="ru-RU" sz="2400" dirty="0" smtClean="0"/>
              <a:t>Это палка - для хоккея</a:t>
            </a:r>
            <a:br>
              <a:rPr lang="ru-RU" sz="2400" dirty="0" smtClean="0"/>
            </a:br>
            <a:r>
              <a:rPr lang="ru-RU" sz="2400" dirty="0" smtClean="0"/>
              <a:t>И  она зовётся …..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684725" y="3148358"/>
            <a:ext cx="2879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КЛЮШКА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32699" y="3586100"/>
            <a:ext cx="4260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Мчусь как пуля я вперёд,</a:t>
            </a:r>
            <a:br>
              <a:rPr lang="ru-RU" sz="2400" dirty="0" smtClean="0"/>
            </a:br>
            <a:r>
              <a:rPr lang="ru-RU" sz="2400" dirty="0" smtClean="0"/>
              <a:t>Лишь поскрипывает лёд,</a:t>
            </a:r>
            <a:br>
              <a:rPr lang="ru-RU" sz="2400" dirty="0" smtClean="0"/>
            </a:br>
            <a:r>
              <a:rPr lang="ru-RU" sz="2400" dirty="0" smtClean="0"/>
              <a:t>Да мелькают огоньки.</a:t>
            </a:r>
            <a:br>
              <a:rPr lang="ru-RU" sz="2400" dirty="0" smtClean="0"/>
            </a:br>
            <a:r>
              <a:rPr lang="ru-RU" sz="2400" dirty="0" smtClean="0"/>
              <a:t>Кто несёт меня?....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121013" y="287144"/>
            <a:ext cx="10019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«Отгадайте загадки про зимние развлечения.»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962" y="5511736"/>
            <a:ext cx="814489" cy="9350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4" y="24178"/>
            <a:ext cx="970898" cy="11145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570" y="5219623"/>
            <a:ext cx="661698" cy="7596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663" y="287144"/>
            <a:ext cx="814489" cy="9350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34647" y="5398851"/>
            <a:ext cx="205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КОНЬКИ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3033066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30842">
        <p:split orient="vert"/>
        <p:sndAc>
          <p:stSnd>
            <p:snd r:embed="rId10" name="chimes.wav"/>
          </p:stSnd>
        </p:sndAc>
      </p:transition>
    </mc:Choice>
    <mc:Fallback>
      <p:transition spd="slow" advTm="30842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13" y="3354711"/>
            <a:ext cx="2586240" cy="31472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523" y="3654094"/>
            <a:ext cx="2579747" cy="2961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07" y="337478"/>
            <a:ext cx="3208911" cy="32089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5646" y="963038"/>
            <a:ext cx="34616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Есть такой цветок.</a:t>
            </a:r>
            <a:br>
              <a:rPr lang="ru-RU" sz="2400" dirty="0" smtClean="0"/>
            </a:br>
            <a:r>
              <a:rPr lang="ru-RU" sz="2400" dirty="0" smtClean="0"/>
              <a:t>Не вплетёшь в венок.</a:t>
            </a:r>
            <a:br>
              <a:rPr lang="ru-RU" sz="2400" dirty="0" smtClean="0"/>
            </a:br>
            <a:r>
              <a:rPr lang="ru-RU" sz="2400" dirty="0" smtClean="0"/>
              <a:t>На него подуй слегка:</a:t>
            </a:r>
            <a:br>
              <a:rPr lang="ru-RU" sz="2400" dirty="0" smtClean="0"/>
            </a:br>
            <a:r>
              <a:rPr lang="ru-RU" sz="2400" dirty="0" smtClean="0"/>
              <a:t>Был цветок и нет цветка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764621" y="3093396"/>
            <a:ext cx="3112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СНЕЖИНКА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10343" y="768485"/>
            <a:ext cx="3422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Жил я посреди двора,</a:t>
            </a:r>
            <a:br>
              <a:rPr lang="ru-RU" sz="2400" dirty="0" smtClean="0"/>
            </a:br>
            <a:r>
              <a:rPr lang="ru-RU" sz="2400" dirty="0" smtClean="0"/>
              <a:t>Где играла детвора,</a:t>
            </a:r>
            <a:br>
              <a:rPr lang="ru-RU" sz="2400" dirty="0" smtClean="0"/>
            </a:br>
            <a:r>
              <a:rPr lang="ru-RU" sz="2400" dirty="0" smtClean="0"/>
              <a:t>Но от солнечных лучей превратился я в ручей.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143004" y="2902030"/>
            <a:ext cx="2574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СНЕГОВИК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17915" y="3715966"/>
            <a:ext cx="31712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 верёвочку – узду,</a:t>
            </a:r>
            <a:br>
              <a:rPr lang="ru-RU" sz="2400" dirty="0" smtClean="0"/>
            </a:br>
            <a:r>
              <a:rPr lang="ru-RU" sz="2400" dirty="0" smtClean="0"/>
              <a:t>Через двор коня веду.</a:t>
            </a:r>
            <a:br>
              <a:rPr lang="ru-RU" sz="2400" dirty="0" smtClean="0"/>
            </a:br>
            <a:r>
              <a:rPr lang="ru-RU" sz="2400" dirty="0" smtClean="0"/>
              <a:t>С горки вниз на нём лечу,</a:t>
            </a:r>
            <a:br>
              <a:rPr lang="ru-RU" sz="2400" dirty="0" smtClean="0"/>
            </a:br>
            <a:r>
              <a:rPr lang="ru-RU" sz="2400" dirty="0" smtClean="0"/>
              <a:t>А назад его тащу.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324278" y="5839624"/>
            <a:ext cx="2140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САНКИ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7831336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7605">
        <p:split orient="vert"/>
        <p:sndAc>
          <p:stSnd>
            <p:snd r:embed="rId7" name="chimes.wav"/>
          </p:stSnd>
        </p:sndAc>
      </p:transition>
    </mc:Choice>
    <mc:Fallback>
      <p:transition spd="slow" advTm="27605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9" y="4161559"/>
            <a:ext cx="2860297" cy="21721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791" y="3975501"/>
            <a:ext cx="2762656" cy="2652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480" y="0"/>
            <a:ext cx="3114247" cy="30727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887505" y="856033"/>
            <a:ext cx="36441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Ног от радости не чуя,</a:t>
            </a:r>
            <a:br>
              <a:rPr lang="ru-RU" sz="2000" dirty="0" smtClean="0"/>
            </a:br>
            <a:r>
              <a:rPr lang="ru-RU" sz="2000" dirty="0" smtClean="0"/>
              <a:t>С горки снежной вниз лечу я!</a:t>
            </a:r>
            <a:br>
              <a:rPr lang="ru-RU" sz="2000" dirty="0" smtClean="0"/>
            </a:br>
            <a:r>
              <a:rPr lang="ru-RU" sz="2000" dirty="0" smtClean="0"/>
              <a:t>Стал мне спорт родней и ближе.</a:t>
            </a:r>
            <a:br>
              <a:rPr lang="ru-RU" sz="2000" dirty="0" smtClean="0"/>
            </a:br>
            <a:r>
              <a:rPr lang="ru-RU" sz="2000" dirty="0" smtClean="0"/>
              <a:t>Кто помог мне в этом?...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99226" y="2548646"/>
            <a:ext cx="1868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ЛЫЖИ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80170" y="3190672"/>
            <a:ext cx="3929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Мы слепили снежный ком,</a:t>
            </a:r>
            <a:br>
              <a:rPr lang="ru-RU" sz="2400" dirty="0" smtClean="0"/>
            </a:br>
            <a:r>
              <a:rPr lang="ru-RU" sz="2400" dirty="0" smtClean="0"/>
              <a:t>Шляпу сделали на нём,</a:t>
            </a:r>
            <a:br>
              <a:rPr lang="ru-RU" sz="2400" dirty="0" smtClean="0"/>
            </a:br>
            <a:r>
              <a:rPr lang="ru-RU" sz="2400" dirty="0" smtClean="0"/>
              <a:t>Нос приделали, и в миг</a:t>
            </a:r>
            <a:br>
              <a:rPr lang="ru-RU" sz="2400" dirty="0" smtClean="0"/>
            </a:br>
            <a:r>
              <a:rPr lang="ru-RU" sz="2400" dirty="0" smtClean="0"/>
              <a:t>Получился…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61555" y="5140465"/>
            <a:ext cx="15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СНЕГОВИК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501973" y="719846"/>
            <a:ext cx="3229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Всё лето стояли ,</a:t>
            </a:r>
            <a:br>
              <a:rPr lang="ru-RU" sz="2400" dirty="0" smtClean="0"/>
            </a:br>
            <a:r>
              <a:rPr lang="ru-RU" sz="2400" dirty="0" smtClean="0"/>
              <a:t>Зимы ожидали.</a:t>
            </a:r>
            <a:br>
              <a:rPr lang="ru-RU" sz="2400" dirty="0" smtClean="0"/>
            </a:br>
            <a:r>
              <a:rPr lang="ru-RU" sz="2400" dirty="0" smtClean="0"/>
              <a:t>Дождались поры</a:t>
            </a:r>
            <a:br>
              <a:rPr lang="ru-RU" sz="2400" dirty="0" smtClean="0"/>
            </a:br>
            <a:r>
              <a:rPr lang="ru-RU" sz="2400" dirty="0" smtClean="0"/>
              <a:t>Помчались с горы.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0578" y="2917979"/>
            <a:ext cx="1284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САНКИ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77" y="5045759"/>
            <a:ext cx="1264413" cy="14515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980" y="84816"/>
            <a:ext cx="896360" cy="102902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66" y="4386357"/>
            <a:ext cx="1264413" cy="14515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761" y="249426"/>
            <a:ext cx="715776" cy="8217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80" y="2876455"/>
            <a:ext cx="715776" cy="82171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565" y="5717342"/>
            <a:ext cx="715776" cy="8217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671" y="3564646"/>
            <a:ext cx="715776" cy="8217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546695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Tm="27140">
        <p14:reveal/>
        <p:sndAc>
          <p:stSnd>
            <p:snd r:embed="rId10" name="chimes.wav"/>
          </p:stSnd>
        </p:sndAc>
      </p:transition>
    </mc:Choice>
    <mc:Fallback>
      <p:transition spd="slow" advTm="27140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89" y="470263"/>
            <a:ext cx="10345782" cy="58652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12080" y="1489166"/>
            <a:ext cx="19623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ЦЕЛЬ: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1029" y="2560320"/>
            <a:ext cx="7636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Расширять представления детей 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  о зимних играх и забавах.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4" y="391112"/>
            <a:ext cx="3200400" cy="2130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0" y="0"/>
            <a:ext cx="3333750" cy="1819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437" y="2604106"/>
            <a:ext cx="2766036" cy="41401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6468" y="2928026"/>
            <a:ext cx="30950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 снегу покатите – я подрасту,</a:t>
            </a:r>
            <a:br>
              <a:rPr lang="ru-RU" sz="2400" dirty="0" smtClean="0"/>
            </a:br>
            <a:r>
              <a:rPr lang="ru-RU" sz="2400" dirty="0" smtClean="0"/>
              <a:t>На костре согреете – я пропаду.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240971" y="5233481"/>
            <a:ext cx="25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СНЕЖНЫЙ КОМ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425544" y="1819276"/>
            <a:ext cx="25995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Морковка белая</a:t>
            </a:r>
            <a:br>
              <a:rPr lang="ru-RU" sz="2400" dirty="0" smtClean="0"/>
            </a:br>
            <a:r>
              <a:rPr lang="ru-RU" sz="2400" dirty="0" smtClean="0"/>
              <a:t>Всю зиму росла.</a:t>
            </a:r>
            <a:br>
              <a:rPr lang="ru-RU" sz="2400" dirty="0" smtClean="0"/>
            </a:br>
            <a:r>
              <a:rPr lang="ru-RU" sz="2400" dirty="0" smtClean="0"/>
              <a:t>Солнышко пригрело</a:t>
            </a:r>
            <a:br>
              <a:rPr lang="ru-RU" sz="2400" dirty="0" smtClean="0"/>
            </a:br>
            <a:r>
              <a:rPr lang="ru-RU" sz="2400" dirty="0" smtClean="0"/>
              <a:t>И морковку съело.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105966" y="4377447"/>
            <a:ext cx="162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СОСУЛЬКА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581728" y="574765"/>
            <a:ext cx="36673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Я прихожу с подарками,</a:t>
            </a:r>
            <a:br>
              <a:rPr lang="ru-RU" sz="2400" dirty="0" smtClean="0"/>
            </a:br>
            <a:r>
              <a:rPr lang="ru-RU" sz="2400" dirty="0" smtClean="0"/>
              <a:t>Блещу огнями яркими,</a:t>
            </a:r>
            <a:br>
              <a:rPr lang="ru-RU" sz="2400" dirty="0" smtClean="0"/>
            </a:br>
            <a:r>
              <a:rPr lang="ru-RU" sz="2400" dirty="0" smtClean="0"/>
              <a:t>Нарядная, забавная,</a:t>
            </a:r>
            <a:br>
              <a:rPr lang="ru-RU" sz="2400" dirty="0" smtClean="0"/>
            </a:br>
            <a:r>
              <a:rPr lang="ru-RU" sz="2400" dirty="0" smtClean="0"/>
              <a:t>На Новый год я главная.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719864" y="2159540"/>
            <a:ext cx="953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ЁЛКА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322" y="2495989"/>
            <a:ext cx="752678" cy="8640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09" y="5170776"/>
            <a:ext cx="752678" cy="8640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87" y="5233481"/>
            <a:ext cx="752678" cy="8640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40" y="2292808"/>
            <a:ext cx="752678" cy="8640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538" y="4268830"/>
            <a:ext cx="752678" cy="8640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63" y="2025488"/>
            <a:ext cx="752678" cy="8640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203" y="5474534"/>
            <a:ext cx="752678" cy="8640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941969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30179">
        <p:split orient="vert"/>
        <p:sndAc>
          <p:stSnd>
            <p:snd r:embed="rId8" name="chimes.wav"/>
          </p:stSnd>
        </p:sndAc>
      </p:transition>
    </mc:Choice>
    <mc:Fallback>
      <p:transition spd="slow" advTm="30179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2" y="4332395"/>
            <a:ext cx="1408927" cy="16174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007" y="295147"/>
            <a:ext cx="1112366" cy="1276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515" y="5018298"/>
            <a:ext cx="1445998" cy="16600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43449" y="1561155"/>
            <a:ext cx="8392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911" y="3473582"/>
            <a:ext cx="2217824" cy="3335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21" y="621184"/>
            <a:ext cx="1112366" cy="12769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957" y="930906"/>
            <a:ext cx="690031" cy="7921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93" y="4036978"/>
            <a:ext cx="690031" cy="7921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16" y="1898180"/>
            <a:ext cx="1021437" cy="11726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97" y="1934817"/>
            <a:ext cx="1112385" cy="12770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483" y="2119140"/>
            <a:ext cx="690031" cy="7921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67" y="5634738"/>
            <a:ext cx="690031" cy="7921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484" y="5848301"/>
            <a:ext cx="690031" cy="7921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862" y="5429540"/>
            <a:ext cx="690031" cy="79215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592" y="3211835"/>
            <a:ext cx="690031" cy="7921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513" y="127606"/>
            <a:ext cx="690031" cy="79215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533" y="225106"/>
            <a:ext cx="690031" cy="7921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404953972"/>
      </p:ext>
    </p:extLst>
  </p:cSld>
  <p:clrMapOvr>
    <a:masterClrMapping/>
  </p:clrMapOvr>
  <p:transition spd="slow" advTm="9014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stgif.su__ph_45_2_14324425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52" y="574766"/>
            <a:ext cx="3944982" cy="5747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622869" y="1227909"/>
            <a:ext cx="2029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ЗАДАЧИ: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6137" y="2194560"/>
            <a:ext cx="6024219" cy="3670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Уточнять представления детей о зиме, зимних играх и забавах.   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Закреплять понятие, что зимние развлечения характерны только для зимы.   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Учить отгадывать стихи – загадки. 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08764" y="651753"/>
            <a:ext cx="70776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</a:rPr>
              <a:t>«Вот зима пришла серебристая,</a:t>
            </a:r>
            <a:br>
              <a:rPr lang="ru-RU" sz="2800" b="1" i="1" dirty="0" smtClean="0">
                <a:solidFill>
                  <a:srgbClr val="0070C0"/>
                </a:solidFill>
              </a:rPr>
            </a:br>
            <a:r>
              <a:rPr lang="ru-RU" sz="2800" b="1" i="1" dirty="0" smtClean="0">
                <a:solidFill>
                  <a:srgbClr val="0070C0"/>
                </a:solidFill>
              </a:rPr>
              <a:t>Белым снегом замела поле чистое.»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847" y="4576277"/>
            <a:ext cx="1547305" cy="17763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53" y="3472018"/>
            <a:ext cx="1513497" cy="1737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50" y="2139658"/>
            <a:ext cx="1049565" cy="12049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28" y="5464430"/>
            <a:ext cx="788909" cy="9056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482" y="2878428"/>
            <a:ext cx="1034129" cy="1187180"/>
          </a:xfrm>
          <a:prstGeom prst="rect">
            <a:avLst/>
          </a:prstGeom>
        </p:spPr>
      </p:pic>
      <p:pic>
        <p:nvPicPr>
          <p:cNvPr id="11" name="Рисунок 10" descr="animacionnye-otkrytki-s-novym-2019-godom-svini-4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8148" y="1802674"/>
            <a:ext cx="7014755" cy="4219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837379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12715">
        <p:split orient="vert"/>
        <p:sndAc>
          <p:stSnd>
            <p:snd r:embed="rId10" name="chimes.wav"/>
          </p:stSnd>
        </p:sndAc>
      </p:transition>
    </mc:Choice>
    <mc:Fallback>
      <p:transition spd="slow" advTm="12715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86"/>
            <a:ext cx="3809524" cy="26539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18783" y="2073220"/>
            <a:ext cx="40564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«Над землёю закружила</a:t>
            </a:r>
            <a:br>
              <a:rPr lang="ru-RU" sz="2000" dirty="0" smtClean="0"/>
            </a:br>
            <a:r>
              <a:rPr lang="ru-RU" sz="2000" dirty="0" smtClean="0"/>
              <a:t>Вновь зима свой хоровод.</a:t>
            </a:r>
            <a:br>
              <a:rPr lang="ru-RU" sz="2000" dirty="0" smtClean="0"/>
            </a:br>
            <a:r>
              <a:rPr lang="ru-RU" sz="2000" dirty="0" smtClean="0"/>
              <a:t>Пусть  здоровье, радость, силу</a:t>
            </a:r>
            <a:br>
              <a:rPr lang="ru-RU" sz="2000" dirty="0" smtClean="0"/>
            </a:br>
            <a:r>
              <a:rPr lang="ru-RU" sz="2000" dirty="0" smtClean="0"/>
              <a:t>Зимний спорт нам принесёт.</a:t>
            </a:r>
            <a:br>
              <a:rPr lang="ru-RU" sz="2000" dirty="0" smtClean="0"/>
            </a:br>
            <a:r>
              <a:rPr lang="ru-RU" sz="2000" dirty="0" smtClean="0"/>
              <a:t>Все мы скажем : «Нет!»- простуде,</a:t>
            </a:r>
            <a:br>
              <a:rPr lang="ru-RU" sz="2000" dirty="0" smtClean="0"/>
            </a:br>
            <a:r>
              <a:rPr lang="ru-RU" sz="2000" dirty="0" smtClean="0"/>
              <a:t>Нам морозы нипочём.</a:t>
            </a:r>
            <a:br>
              <a:rPr lang="ru-RU" sz="2000" dirty="0" smtClean="0"/>
            </a:br>
            <a:r>
              <a:rPr lang="ru-RU" sz="2000" dirty="0" smtClean="0"/>
              <a:t>Мы дружить с коньками будем,</a:t>
            </a:r>
            <a:br>
              <a:rPr lang="ru-RU" sz="2000" dirty="0" smtClean="0"/>
            </a:br>
            <a:r>
              <a:rPr lang="ru-RU" sz="2000" dirty="0" smtClean="0"/>
              <a:t>С клюшкой, шайбой и мячом.»</a:t>
            </a: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41" y="2429312"/>
            <a:ext cx="5188904" cy="3667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513" y="-8886"/>
            <a:ext cx="2212665" cy="24381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83" y="238749"/>
            <a:ext cx="1064871" cy="122247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987" y="4292493"/>
            <a:ext cx="867180" cy="9955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801" y="5288016"/>
            <a:ext cx="1064871" cy="12224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389714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11486">
        <p:split orient="vert"/>
        <p:sndAc>
          <p:stSnd>
            <p:snd r:embed="rId9" name="chimes.wav"/>
          </p:stSnd>
        </p:sndAc>
      </p:transition>
    </mc:Choice>
    <mc:Fallback>
      <p:transition spd="slow" advTm="11486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40" y="339740"/>
            <a:ext cx="4056435" cy="58818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5985" y="3034782"/>
            <a:ext cx="33852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«К нам зима пришла</a:t>
            </a:r>
            <a:br>
              <a:rPr lang="ru-RU" sz="2400" dirty="0" smtClean="0"/>
            </a:br>
            <a:r>
              <a:rPr lang="ru-RU" sz="2400" dirty="0" smtClean="0"/>
              <a:t>С собой холод принесла,</a:t>
            </a:r>
            <a:br>
              <a:rPr lang="ru-RU" sz="2400" dirty="0" smtClean="0"/>
            </a:br>
            <a:r>
              <a:rPr lang="ru-RU" sz="2400" dirty="0" smtClean="0"/>
              <a:t>Слышен смех детворы,</a:t>
            </a:r>
            <a:br>
              <a:rPr lang="ru-RU" sz="2400" dirty="0" smtClean="0"/>
            </a:br>
            <a:r>
              <a:rPr lang="ru-RU" sz="2400" dirty="0" smtClean="0"/>
              <a:t>Много игр у зимы.»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066" y="1387062"/>
            <a:ext cx="691272" cy="7935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729" y="3121490"/>
            <a:ext cx="1183476" cy="13586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066" y="5208682"/>
            <a:ext cx="1172279" cy="13457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598" y="1295338"/>
            <a:ext cx="1183476" cy="13586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86" y="5008936"/>
            <a:ext cx="1183476" cy="13586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677" y="5311180"/>
            <a:ext cx="813107" cy="9334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919" y="1994093"/>
            <a:ext cx="813107" cy="9334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311" y="57657"/>
            <a:ext cx="691272" cy="7935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969474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12316">
        <p:split orient="vert"/>
        <p:sndAc>
          <p:stSnd>
            <p:snd r:embed="rId9" name="chimes.wav"/>
          </p:stSnd>
        </p:sndAc>
      </p:transition>
    </mc:Choice>
    <mc:Fallback>
      <p:transition spd="slow" advTm="12316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160" y="1546946"/>
            <a:ext cx="5338119" cy="4223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075"/>
            <a:ext cx="3809524" cy="2653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096" y="131112"/>
            <a:ext cx="2212665" cy="2438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4366" y="2569310"/>
            <a:ext cx="25875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«Тихо падает снежок,</a:t>
            </a:r>
            <a:br>
              <a:rPr lang="ru-RU" sz="2400" dirty="0" smtClean="0"/>
            </a:br>
            <a:r>
              <a:rPr lang="ru-RU" sz="2400" dirty="0" smtClean="0"/>
              <a:t>То зима пришла,   дружок!</a:t>
            </a:r>
            <a:br>
              <a:rPr lang="ru-RU" sz="2400" dirty="0" smtClean="0"/>
            </a:br>
            <a:r>
              <a:rPr lang="ru-RU" sz="2400" dirty="0" smtClean="0"/>
              <a:t>Мы играем, веселимся,</a:t>
            </a:r>
            <a:br>
              <a:rPr lang="ru-RU" sz="2400" dirty="0" smtClean="0"/>
            </a:br>
            <a:r>
              <a:rPr lang="ru-RU" sz="2400" dirty="0" smtClean="0"/>
              <a:t>И мороза не боимся!»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670" y="2937753"/>
            <a:ext cx="900142" cy="1033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114" y="4717915"/>
            <a:ext cx="1222314" cy="1403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075" y="131112"/>
            <a:ext cx="1129017" cy="12961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135" y="5087769"/>
            <a:ext cx="900142" cy="10333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972" y="316848"/>
            <a:ext cx="900142" cy="1033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98" y="1620657"/>
            <a:ext cx="826353" cy="9486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114" y="2723745"/>
            <a:ext cx="900142" cy="10333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15" y="5663729"/>
            <a:ext cx="826353" cy="9486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504801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Tm="16334">
        <p14:reveal/>
        <p:sndAc>
          <p:stSnd>
            <p:snd r:embed="rId11" name="chimes.wav"/>
          </p:stSnd>
        </p:sndAc>
      </p:transition>
    </mc:Choice>
    <mc:Fallback>
      <p:transition spd="slow" advTm="16334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321" y="705392"/>
            <a:ext cx="4162982" cy="2834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818" y="-8861"/>
            <a:ext cx="3809524" cy="2653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8380" y="2302310"/>
            <a:ext cx="29822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«Что за снежные мячи</a:t>
            </a:r>
            <a:br>
              <a:rPr lang="ru-RU" sz="2400" dirty="0" smtClean="0"/>
            </a:br>
            <a:r>
              <a:rPr lang="ru-RU" sz="2400" dirty="0" smtClean="0"/>
              <a:t>Катят дружно малыши.</a:t>
            </a:r>
            <a:br>
              <a:rPr lang="ru-RU" sz="2400" dirty="0" smtClean="0"/>
            </a:br>
            <a:r>
              <a:rPr lang="ru-RU" sz="2400" dirty="0" smtClean="0"/>
              <a:t>Есть морковка, угольки.</a:t>
            </a:r>
            <a:br>
              <a:rPr lang="ru-RU" sz="2400" dirty="0" smtClean="0"/>
            </a:br>
            <a:r>
              <a:rPr lang="ru-RU" sz="2400" dirty="0" smtClean="0"/>
              <a:t>Стоят стражники Зимы</a:t>
            </a:r>
            <a:r>
              <a:rPr lang="ru-RU" dirty="0" smtClean="0"/>
              <a:t>.»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107" y="2645107"/>
            <a:ext cx="970225" cy="11138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80" y="5214026"/>
            <a:ext cx="1154082" cy="13248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821" y="105281"/>
            <a:ext cx="970225" cy="11138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688" y="1092152"/>
            <a:ext cx="1306173" cy="14994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07" y="5349298"/>
            <a:ext cx="970225" cy="11138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937" y="4692489"/>
            <a:ext cx="759199" cy="8715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121" y="1430750"/>
            <a:ext cx="759199" cy="871560"/>
          </a:xfrm>
          <a:prstGeom prst="rect">
            <a:avLst/>
          </a:prstGeom>
        </p:spPr>
      </p:pic>
      <p:pic>
        <p:nvPicPr>
          <p:cNvPr id="13" name="Рисунок 12" descr="SAM_178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54881" y="3670662"/>
            <a:ext cx="4362994" cy="2573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953686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Tm="26675">
        <p14:reveal/>
        <p:sndAc>
          <p:stSnd>
            <p:snd r:embed="rId10" name="chimes.wav"/>
          </p:stSnd>
        </p:sndAc>
      </p:transition>
    </mc:Choice>
    <mc:Fallback>
      <p:transition spd="slow" advTm="26675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732" y="679270"/>
            <a:ext cx="4010298" cy="5342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62" y="0"/>
            <a:ext cx="3809524" cy="2653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0"/>
            <a:ext cx="2212665" cy="2438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0286" y="3251377"/>
            <a:ext cx="28988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«В белой  шубке горка</a:t>
            </a:r>
            <a:br>
              <a:rPr lang="ru-RU" sz="2400" dirty="0" smtClean="0"/>
            </a:br>
            <a:r>
              <a:rPr lang="ru-RU" sz="2400" dirty="0" smtClean="0"/>
              <a:t>В гости ждёт  тебя.</a:t>
            </a:r>
            <a:br>
              <a:rPr lang="ru-RU" sz="2400" dirty="0" smtClean="0"/>
            </a:br>
            <a:r>
              <a:rPr lang="ru-RU" sz="2400" dirty="0" smtClean="0"/>
              <a:t>Бери санки и скорей</a:t>
            </a:r>
            <a:br>
              <a:rPr lang="ru-RU" sz="2400" dirty="0" smtClean="0"/>
            </a:br>
            <a:r>
              <a:rPr lang="ru-RU" sz="2400" dirty="0" smtClean="0"/>
              <a:t>С ветерком промчись по ней.»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764" y="5363758"/>
            <a:ext cx="1014482" cy="10287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238" y="2731789"/>
            <a:ext cx="1360863" cy="15622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692" y="5328095"/>
            <a:ext cx="896160" cy="1028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804" y="430974"/>
            <a:ext cx="689291" cy="7913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07" y="2191904"/>
            <a:ext cx="689291" cy="7913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116" y="5797187"/>
            <a:ext cx="689291" cy="791306"/>
          </a:xfrm>
          <a:prstGeom prst="rect">
            <a:avLst/>
          </a:prstGeom>
        </p:spPr>
      </p:pic>
      <p:pic>
        <p:nvPicPr>
          <p:cNvPr id="12" name="Рисунок 11" descr="SAM_190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42217" y="2325189"/>
            <a:ext cx="2725783" cy="3526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9769631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Tm="16172">
        <p14:reveal/>
        <p:sndAc>
          <p:stSnd>
            <p:snd r:embed="rId12" name="chimes.wav"/>
          </p:stSnd>
        </p:sndAc>
      </p:transition>
    </mc:Choice>
    <mc:Fallback>
      <p:transition spd="slow" advTm="16172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4|1.5|1.2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9|1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6|4.9|1.3|2.9|6.3|1|2.7|2.8|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4.3|1.3|3|5.9|0.9|2.7|5|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5.5|1.5|2.4|5.1|1.5|2.5|3.7|1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4.1|1.6|2.4|6.2|1.2|4|4|1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4|1|0.8|0.5|0.5|0.4|0.5|0.5|0.5|0.5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|2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567</TotalTime>
  <Words>215</Words>
  <Application>Microsoft Office PowerPoint</Application>
  <PresentationFormat>Произвольный</PresentationFormat>
  <Paragraphs>56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Кнопка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Пользователь</cp:lastModifiedBy>
  <cp:revision>71</cp:revision>
  <dcterms:created xsi:type="dcterms:W3CDTF">2013-08-26T21:08:38Z</dcterms:created>
  <dcterms:modified xsi:type="dcterms:W3CDTF">2022-01-15T20:40:18Z</dcterms:modified>
</cp:coreProperties>
</file>