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notesMasterIdLst>
    <p:notesMasterId r:id="rId19"/>
  </p:notesMasterIdLst>
  <p:sldIdLst>
    <p:sldId id="256" r:id="rId2"/>
    <p:sldId id="266" r:id="rId3"/>
    <p:sldId id="257" r:id="rId4"/>
    <p:sldId id="267" r:id="rId5"/>
    <p:sldId id="258" r:id="rId6"/>
    <p:sldId id="259" r:id="rId7"/>
    <p:sldId id="269" r:id="rId8"/>
    <p:sldId id="270" r:id="rId9"/>
    <p:sldId id="271" r:id="rId10"/>
    <p:sldId id="260" r:id="rId11"/>
    <p:sldId id="261" r:id="rId12"/>
    <p:sldId id="263" r:id="rId13"/>
    <p:sldId id="272" r:id="rId14"/>
    <p:sldId id="273" r:id="rId15"/>
    <p:sldId id="274" r:id="rId16"/>
    <p:sldId id="268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94C80-FE8E-440D-8C98-EE2A1D9BF543}" type="datetimeFigureOut">
              <a:rPr lang="ru-RU"/>
              <a:pPr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A98A0-EEDC-4375-8E54-4240FA1810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9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2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3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5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6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6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037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98A0-EEDC-4375-8E54-4240FA181010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4B3C7D-04E5-2441-8436-74CBFCC565EC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51A513F-F753-EC4C-A3CB-A52528E0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7700"/>
            <a:ext cx="7627172" cy="889113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rgbClr val="17365D"/>
                </a:solidFill>
                <a:latin typeface="Arial Black"/>
              </a:rPr>
              <a:t>Зимующие</a:t>
            </a:r>
            <a:r>
              <a:rPr lang="en-US" u="sng" dirty="0" smtClean="0">
                <a:solidFill>
                  <a:srgbClr val="17365D"/>
                </a:solidFill>
                <a:latin typeface="Arial Black"/>
              </a:rPr>
              <a:t> </a:t>
            </a:r>
            <a:r>
              <a:rPr lang="en-US" u="sng" dirty="0" err="1">
                <a:solidFill>
                  <a:srgbClr val="17365D"/>
                </a:solidFill>
                <a:latin typeface="Arial Black"/>
              </a:rPr>
              <a:t>птицы</a:t>
            </a:r>
            <a:r>
              <a:rPr lang="en-US" u="sng" dirty="0">
                <a:solidFill>
                  <a:srgbClr val="17365D"/>
                </a:solidFill>
                <a:latin typeface="Arial Black"/>
              </a:rPr>
              <a:t> </a:t>
            </a:r>
            <a:r>
              <a:rPr lang="en-US" u="sng" dirty="0" err="1">
                <a:solidFill>
                  <a:srgbClr val="17365D"/>
                </a:solidFill>
                <a:latin typeface="Arial Black"/>
              </a:rPr>
              <a:t>нашего</a:t>
            </a:r>
            <a:r>
              <a:rPr lang="en-US" u="sng" dirty="0">
                <a:solidFill>
                  <a:srgbClr val="17365D"/>
                </a:solidFill>
                <a:latin typeface="Arial Black"/>
              </a:rPr>
              <a:t> </a:t>
            </a:r>
            <a:r>
              <a:rPr lang="en-US" u="sng" dirty="0" err="1">
                <a:solidFill>
                  <a:srgbClr val="17365D"/>
                </a:solidFill>
                <a:latin typeface="Arial Black"/>
              </a:rPr>
              <a:t>края</a:t>
            </a:r>
            <a:endParaRPr lang="en-US" u="sng" dirty="0">
              <a:solidFill>
                <a:srgbClr val="17365D"/>
              </a:solidFill>
              <a:latin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5425" y="5103962"/>
            <a:ext cx="6400800" cy="17526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3193211"/>
            <a:ext cx="2743200" cy="45720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ru-RU"/>
              <a:t>Текст слайда</a:t>
            </a:r>
          </a:p>
        </p:txBody>
      </p:sp>
      <p:pic>
        <p:nvPicPr>
          <p:cNvPr id="5" name="Рисунок 4" descr="51.jpeg_Thumbnail0_ejw_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393" y="1573213"/>
            <a:ext cx="5211557" cy="3481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 flipV="1">
            <a:off x="-152400" y="7343775"/>
            <a:ext cx="3631471" cy="36933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382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37" y="1500326"/>
            <a:ext cx="6372996" cy="47936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Подкормка птиц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450392" y="2214978"/>
            <a:ext cx="7480544" cy="46430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 descr="http://s4.fotokto.ru/photo/full/245/2451069.jpg"/>
          <p:cNvPicPr>
            <a:picLocks noChangeAspect="1" noChangeArrowheads="1"/>
          </p:cNvPicPr>
          <p:nvPr/>
        </p:nvPicPr>
        <p:blipFill>
          <a:blip r:embed="rId4"/>
          <a:srcRect l="24464" r="21380"/>
          <a:stretch>
            <a:fillRect/>
          </a:stretch>
        </p:blipFill>
        <p:spPr bwMode="auto">
          <a:xfrm>
            <a:off x="186431" y="1589567"/>
            <a:ext cx="1995365" cy="2602519"/>
          </a:xfrm>
          <a:prstGeom prst="rect">
            <a:avLst/>
          </a:prstGeom>
          <a:noFill/>
        </p:spPr>
      </p:pic>
      <p:pic>
        <p:nvPicPr>
          <p:cNvPr id="27652" name="Picture 4" descr="http://files.web2edu.ru/835b23f2-8e8a-4306-906d-33d3a7b5d133/0de8100d-c50a-4f21-a988-95ac225ad296.jpg"/>
          <p:cNvPicPr>
            <a:picLocks noChangeAspect="1" noChangeArrowheads="1"/>
          </p:cNvPicPr>
          <p:nvPr/>
        </p:nvPicPr>
        <p:blipFill>
          <a:blip r:embed="rId5"/>
          <a:srcRect l="5943" r="16026"/>
          <a:stretch>
            <a:fillRect/>
          </a:stretch>
        </p:blipFill>
        <p:spPr bwMode="auto">
          <a:xfrm>
            <a:off x="6634360" y="0"/>
            <a:ext cx="2509640" cy="2041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3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57150"/>
            <a:ext cx="8778689" cy="66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«На моей кормушке»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 descr="i (6)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95396" y="2343208"/>
            <a:ext cx="4012619" cy="4259679"/>
          </a:xfrm>
        </p:spPr>
      </p:pic>
      <p:pic>
        <p:nvPicPr>
          <p:cNvPr id="6" name="Рисунок 5" descr="image (1).jpg"/>
          <p:cNvPicPr>
            <a:picLocks noChangeAspect="1"/>
          </p:cNvPicPr>
          <p:nvPr/>
        </p:nvPicPr>
        <p:blipFill>
          <a:blip r:embed="rId4"/>
          <a:srcRect t="20006" b="15603"/>
          <a:stretch>
            <a:fillRect/>
          </a:stretch>
        </p:blipFill>
        <p:spPr>
          <a:xfrm>
            <a:off x="7029638" y="228600"/>
            <a:ext cx="1896720" cy="2171616"/>
          </a:xfrm>
          <a:prstGeom prst="rect">
            <a:avLst/>
          </a:prstGeom>
        </p:spPr>
      </p:pic>
      <p:pic>
        <p:nvPicPr>
          <p:cNvPr id="21506" name="Picture 2" descr="https://cloudstatic.eva.ru/eva/180001-190000/182555/contest/1537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6530" y="2681056"/>
            <a:ext cx="4767470" cy="3575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6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2116" y="815277"/>
            <a:ext cx="8153400" cy="162969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Ежедневно </a:t>
            </a:r>
            <a:r>
              <a:rPr lang="ru-RU" sz="2800" dirty="0" smtClean="0">
                <a:solidFill>
                  <a:srgbClr val="002060"/>
                </a:solidFill>
              </a:rPr>
              <a:t>надо насыпать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в кормушку семена подсолнуха, белый хлеб, гречку, «геркулес», пшено, ягоды.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 descr="image (3)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271252" y="2444974"/>
            <a:ext cx="3628410" cy="3867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Покормите птиц зимой!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fs00.infourok.ru/images/doc/177/203494/hello_html_50cc3ede.png"/>
          <p:cNvPicPr>
            <a:picLocks noChangeAspect="1" noChangeArrowheads="1"/>
          </p:cNvPicPr>
          <p:nvPr/>
        </p:nvPicPr>
        <p:blipFill>
          <a:blip r:embed="rId2"/>
          <a:srcRect l="13529"/>
          <a:stretch>
            <a:fillRect/>
          </a:stretch>
        </p:blipFill>
        <p:spPr bwMode="auto">
          <a:xfrm>
            <a:off x="4844901" y="1589567"/>
            <a:ext cx="4011390" cy="4572000"/>
          </a:xfrm>
          <a:prstGeom prst="rect">
            <a:avLst/>
          </a:prstGeom>
          <a:noFill/>
        </p:spPr>
      </p:pic>
      <p:pic>
        <p:nvPicPr>
          <p:cNvPr id="39940" name="Picture 4" descr="http://tomatoz.ru/uploads/posts/2012-01/1327860693_df20a5bc5605.jpg"/>
          <p:cNvPicPr>
            <a:picLocks noChangeAspect="1" noChangeArrowheads="1"/>
          </p:cNvPicPr>
          <p:nvPr/>
        </p:nvPicPr>
        <p:blipFill>
          <a:blip r:embed="rId3"/>
          <a:srcRect l="20137" t="3121" r="22241" b="6491"/>
          <a:stretch>
            <a:fillRect/>
          </a:stretch>
        </p:blipFill>
        <p:spPr bwMode="auto">
          <a:xfrm>
            <a:off x="609600" y="1589567"/>
            <a:ext cx="38862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Птицы – наши друзья!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http://zolotoyolymp.ru/foto13.png?i=19636&amp;k=foto-ptici-zimo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89567"/>
            <a:ext cx="7806431" cy="5219523"/>
          </a:xfrm>
          <a:prstGeom prst="rect">
            <a:avLst/>
          </a:prstGeom>
          <a:noFill/>
        </p:spPr>
      </p:pic>
      <p:pic>
        <p:nvPicPr>
          <p:cNvPr id="40964" name="Picture 4" descr="https://ds03.infourok.ru/uploads/ex/11b1/00041cd8-81a3d7ee/hello_html_m6e10ed24.jpg"/>
          <p:cNvPicPr>
            <a:picLocks noChangeAspect="1" noChangeArrowheads="1"/>
          </p:cNvPicPr>
          <p:nvPr/>
        </p:nvPicPr>
        <p:blipFill>
          <a:blip r:embed="rId3"/>
          <a:srcRect l="9589" b="8319"/>
          <a:stretch>
            <a:fillRect/>
          </a:stretch>
        </p:blipFill>
        <p:spPr bwMode="auto">
          <a:xfrm>
            <a:off x="186431" y="4607751"/>
            <a:ext cx="3036163" cy="2201339"/>
          </a:xfrm>
          <a:prstGeom prst="rect">
            <a:avLst/>
          </a:prstGeom>
          <a:noFill/>
        </p:spPr>
      </p:pic>
      <p:pic>
        <p:nvPicPr>
          <p:cNvPr id="40966" name="Picture 6" descr="http://xn---12-bdddr7dotj.xn--p1ai/wp-content/uploads/2016/01/b321e7f4d290e835f4457e7d46da58b47d0fd3c611-768x5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903" y="1068279"/>
            <a:ext cx="2711912" cy="1875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42043" y="5486400"/>
            <a:ext cx="8773357" cy="7634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Вывод: зимуют в нашей местности, только те птицы, которые приспособились к выживанию в наших суровых зимах.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SAM_287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37" r="18965" b="9835"/>
          <a:stretch>
            <a:fillRect/>
          </a:stretch>
        </p:blipFill>
        <p:spPr>
          <a:xfrm>
            <a:off x="1935333" y="175697"/>
            <a:ext cx="6782539" cy="4396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48875" y="5486401"/>
            <a:ext cx="7315200" cy="106925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Развесьте кормушки в вашем районе,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зимующим птицам.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http://graphnet.ru/images/1855263_kartinka-zimuuschih-ptic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954" r="2954"/>
          <a:stretch>
            <a:fillRect/>
          </a:stretch>
        </p:blipFill>
        <p:spPr bwMode="auto">
          <a:xfrm>
            <a:off x="948875" y="346229"/>
            <a:ext cx="7583424" cy="456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.depositphotos.com/1001283/2355/i/110/depositphotos_23553995-divided-into-th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4803" y="5128797"/>
            <a:ext cx="2625012" cy="15412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Тема: </a:t>
            </a:r>
            <a:r>
              <a:rPr lang="ru-RU" b="1" dirty="0" smtClean="0">
                <a:solidFill>
                  <a:srgbClr val="002060"/>
                </a:solidFill>
              </a:rPr>
              <a:t>Зимующие птицы нашего края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Оказание помощи птицам в зимний период.</a:t>
            </a:r>
          </a:p>
          <a:p>
            <a:r>
              <a:rPr lang="ru-RU" b="1" dirty="0" smtClean="0"/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Подобрать и изучить литературу о зимующих птицах своего края;</a:t>
            </a:r>
            <a:br>
              <a:rPr lang="ru-RU" dirty="0" smtClean="0"/>
            </a:br>
            <a:r>
              <a:rPr lang="ru-RU" dirty="0" smtClean="0"/>
              <a:t>2. Привлечь птиц на кормушку, построенную своими руками и провести </a:t>
            </a:r>
            <a:br>
              <a:rPr lang="ru-RU" dirty="0" smtClean="0"/>
            </a:br>
            <a:r>
              <a:rPr lang="ru-RU" dirty="0" smtClean="0"/>
              <a:t>собственные наблюдения;</a:t>
            </a:r>
            <a:br>
              <a:rPr lang="ru-RU" dirty="0" smtClean="0"/>
            </a:br>
            <a:r>
              <a:rPr lang="ru-RU" dirty="0" smtClean="0"/>
              <a:t>3. Проанализировать собранную информацию и сделать выводы.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SAM_287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140479" y="2459115"/>
            <a:ext cx="5622522" cy="4216891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4 (1)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227860" y="228599"/>
            <a:ext cx="4392204" cy="32958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55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"/>
            <a:ext cx="8153400" cy="2237172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Гипотеза: </a:t>
            </a:r>
            <a:r>
              <a:rPr lang="ru-RU" sz="3100" dirty="0" smtClean="0">
                <a:solidFill>
                  <a:srgbClr val="002060"/>
                </a:solidFill>
              </a:rPr>
              <a:t>Предположим, что без помощи людей птицам трудно выжить в суровые зимы.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794505" cy="377966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Предмет исследования: </a:t>
            </a:r>
            <a:r>
              <a:rPr lang="ru-RU" dirty="0" smtClean="0"/>
              <a:t>зимующие птицы</a:t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Методы исследования: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 изучения литературы;</a:t>
            </a:r>
            <a:br>
              <a:rPr lang="ru-RU" dirty="0" smtClean="0"/>
            </a:br>
            <a:r>
              <a:rPr lang="ru-RU" dirty="0" smtClean="0"/>
              <a:t>Метод наблюдения.</a:t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Планирование работы:</a:t>
            </a:r>
          </a:p>
          <a:p>
            <a:pPr>
              <a:buNone/>
            </a:pPr>
            <a:r>
              <a:rPr lang="ru-RU" dirty="0" smtClean="0"/>
              <a:t>1.Изучить какие птицы остаются зимовать в нашей местности.</a:t>
            </a:r>
          </a:p>
          <a:p>
            <a:pPr>
              <a:buNone/>
            </a:pPr>
            <a:r>
              <a:rPr lang="ru-RU" dirty="0" smtClean="0"/>
              <a:t>2.Изучить, из чего можно построить кормушки своими руками.</a:t>
            </a:r>
          </a:p>
          <a:p>
            <a:pPr>
              <a:buNone/>
            </a:pPr>
            <a:r>
              <a:rPr lang="ru-RU" dirty="0" smtClean="0"/>
              <a:t>3.Чем кормить птиц зимой?</a:t>
            </a:r>
          </a:p>
          <a:p>
            <a:pPr>
              <a:buNone/>
            </a:pPr>
            <a:r>
              <a:rPr lang="ru-RU" dirty="0" smtClean="0"/>
              <a:t>4.Выводы.</a:t>
            </a:r>
          </a:p>
        </p:txBody>
      </p:sp>
      <p:pic>
        <p:nvPicPr>
          <p:cNvPr id="15362" name="Picture 2" descr="http://img-fotki.yandex.ru/get/5313/20055096.d8/0_6343c_42e84eeb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215700" y="1812614"/>
            <a:ext cx="2550348" cy="1818351"/>
          </a:xfrm>
          <a:prstGeom prst="rect">
            <a:avLst/>
          </a:prstGeom>
          <a:noFill/>
        </p:spPr>
      </p:pic>
      <p:sp>
        <p:nvSpPr>
          <p:cNvPr id="15364" name="AutoShape 4" descr="https://resize.yandex.net/0_76168_6e3532b4_M?url=https%3A%2F%2Fimg-fotki.yandex.ru%2Fget%2F4513%2F69861747.2e%2F0_76168_6e3532b4_M&amp;width=222&amp;height=0&amp;typemap=gif%3Agif%3Bpng%3Apng%3B*%3Ajpeg%3B&amp;timestamp=1474064596&amp;crop=no&amp;enlarge=no&amp;key=bc85461c1051f6bed2861aeebd714f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resize.yandex.net/0_76168_6e3532b4_M?url=https%3A%2F%2Fimg-fotki.yandex.ru%2Fget%2F4513%2F69861747.2e%2F0_76168_6e3532b4_M&amp;width=222&amp;height=0&amp;typemap=gif%3Agif%3Bpng%3Apng%3B*%3Ajpeg%3B&amp;timestamp=1474064596&amp;crop=no&amp;enlarge=no&amp;key=bc85461c1051f6bed2861aeebd714f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http://img-c.photosight.ru/5ed/4006706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257" y="4492100"/>
            <a:ext cx="3320218" cy="2206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SAM_2883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4781" r="2827" b="4147"/>
          <a:stretch>
            <a:fillRect/>
          </a:stretch>
        </p:blipFill>
        <p:spPr>
          <a:xfrm rot="5400000">
            <a:off x="1721955" y="792644"/>
            <a:ext cx="5986221" cy="5684043"/>
          </a:xfrm>
        </p:spPr>
      </p:pic>
    </p:spTree>
    <p:extLst>
      <p:ext uri="{BB962C8B-B14F-4D97-AF65-F5344CB8AC3E}">
        <p14:creationId xmlns:p14="http://schemas.microsoft.com/office/powerpoint/2010/main" val="10029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08138" cy="68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Кормушки для птиц.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2648" y="1570746"/>
            <a:ext cx="32099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4355" y="1570746"/>
            <a:ext cx="4523393" cy="284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8724" y="4418259"/>
            <a:ext cx="24479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К</a:t>
            </a:r>
            <a:r>
              <a:rPr lang="ru-RU" dirty="0" smtClean="0">
                <a:solidFill>
                  <a:srgbClr val="002060"/>
                </a:solidFill>
              </a:rPr>
              <a:t>ормушка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SAM_2880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56468"/>
          <a:stretch/>
        </p:blipFill>
        <p:spPr>
          <a:xfrm rot="5400000">
            <a:off x="1855372" y="1132067"/>
            <a:ext cx="4409136" cy="65990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</a:t>
            </a:r>
            <a:r>
              <a:rPr lang="ru-RU" sz="2800" b="1" dirty="0" smtClean="0">
                <a:solidFill>
                  <a:srgbClr val="002060"/>
                </a:solidFill>
              </a:rPr>
              <a:t>ормушку можно повесить </a:t>
            </a:r>
            <a:r>
              <a:rPr lang="ru-RU" sz="2800" b="1" dirty="0" smtClean="0">
                <a:solidFill>
                  <a:srgbClr val="002060"/>
                </a:solidFill>
              </a:rPr>
              <a:t>возле дома,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чтобы подкармливать пернатых друзей.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age (4)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48811" t="33056" r="16533" b="33056"/>
          <a:stretch/>
        </p:blipFill>
        <p:spPr>
          <a:xfrm>
            <a:off x="2713702" y="1654821"/>
            <a:ext cx="4539353" cy="49683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160</TotalTime>
  <Words>130</Words>
  <Application>Microsoft Office PowerPoint</Application>
  <PresentationFormat>Экран (4:3)</PresentationFormat>
  <Paragraphs>33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Black</vt:lpstr>
      <vt:lpstr>Calibri</vt:lpstr>
      <vt:lpstr>Times New Roman</vt:lpstr>
      <vt:lpstr>Tw Cen MT</vt:lpstr>
      <vt:lpstr>Wingdings</vt:lpstr>
      <vt:lpstr>Wingdings 2</vt:lpstr>
      <vt:lpstr>Обычная</vt:lpstr>
      <vt:lpstr>Зимующие птицы нашего края</vt:lpstr>
      <vt:lpstr>Тема: Зимующие птицы нашего края</vt:lpstr>
      <vt:lpstr>Презентация PowerPoint</vt:lpstr>
      <vt:lpstr>Гипотеза: Предположим, что без помощи людей птицам трудно выжить в суровые зимы. </vt:lpstr>
      <vt:lpstr>Презентация PowerPoint</vt:lpstr>
      <vt:lpstr>Презентация PowerPoint</vt:lpstr>
      <vt:lpstr>Кормушки для птиц.</vt:lpstr>
      <vt:lpstr> Кормушка</vt:lpstr>
      <vt:lpstr>Кормушку можно повесить возле дома, чтобы подкармливать пернатых друзей.</vt:lpstr>
      <vt:lpstr>Подкормка птиц</vt:lpstr>
      <vt:lpstr>Презентация PowerPoint</vt:lpstr>
      <vt:lpstr>«На моей кормушке».</vt:lpstr>
      <vt:lpstr>Ежедневно надо насыпать в кормушку семена подсолнуха, белый хлеб, гречку, «геркулес», пшено, ягоды.</vt:lpstr>
      <vt:lpstr>Покормите птиц зимой!</vt:lpstr>
      <vt:lpstr>Птицы – наши друзья!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Перелетные птицы нашего края</dc:title>
  <cp:lastModifiedBy>Ирина</cp:lastModifiedBy>
  <cp:revision>48</cp:revision>
  <dcterms:modified xsi:type="dcterms:W3CDTF">2018-10-12T16:03:01Z</dcterms:modified>
</cp:coreProperties>
</file>