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6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9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7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9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1804-59D1-409F-B550-B89FC30EAC64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2786-205B-480C-A377-4B9DA477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2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«Знакомство </a:t>
            </a:r>
            <a:r>
              <a:rPr lang="ru-RU" dirty="0" smtClean="0"/>
              <a:t>со звуком </a:t>
            </a:r>
            <a:r>
              <a:rPr lang="en-US" dirty="0" smtClean="0"/>
              <a:t>[</a:t>
            </a:r>
            <a:r>
              <a:rPr lang="ru-RU" dirty="0" smtClean="0"/>
              <a:t>А</a:t>
            </a:r>
            <a:r>
              <a:rPr lang="en-US" dirty="0" smtClean="0"/>
              <a:t>]</a:t>
            </a:r>
            <a:r>
              <a:rPr lang="ru-RU" dirty="0" smtClean="0"/>
              <a:t> и буквой 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41/000042d8-dc467c82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708920"/>
            <a:ext cx="2016224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708920"/>
            <a:ext cx="2160240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708920"/>
            <a:ext cx="2808312" cy="3168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5712"/>
            <a:ext cx="9144001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500" dirty="0" smtClean="0"/>
              <a:t>Послушай и назови какой первый звук в начале слов</a:t>
            </a:r>
            <a:endParaRPr lang="ru-RU" sz="3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" b="9929"/>
          <a:stretch/>
        </p:blipFill>
        <p:spPr bwMode="auto">
          <a:xfrm>
            <a:off x="611560" y="1310950"/>
            <a:ext cx="346227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32004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0839" r="581" b="4594"/>
          <a:stretch/>
        </p:blipFill>
        <p:spPr bwMode="auto">
          <a:xfrm>
            <a:off x="5589097" y="4118782"/>
            <a:ext cx="3343282" cy="270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51" y="3687214"/>
            <a:ext cx="2224984" cy="3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4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5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Temp\Rar$DR48.416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13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7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r="3117"/>
          <a:stretch/>
        </p:blipFill>
        <p:spPr bwMode="auto">
          <a:xfrm>
            <a:off x="107504" y="0"/>
            <a:ext cx="9036495" cy="6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9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               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835696" y="328498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4128" y="2492896"/>
            <a:ext cx="1944216" cy="19442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0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Хлопни в ладоши,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если Услышишь звук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0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Послушайте стихотворение: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Высока и стройна буква А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Очень похожа на арку она.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(покажите пальцами букву А)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«Знакомство со звуком [А] и буквой А»</vt:lpstr>
      <vt:lpstr>Презентация PowerPoint</vt:lpstr>
      <vt:lpstr>Послушай и назови какой первый звук в начале слов</vt:lpstr>
      <vt:lpstr>Презентация PowerPoint</vt:lpstr>
      <vt:lpstr>Презентация PowerPoint</vt:lpstr>
      <vt:lpstr>Презентация PowerPoint</vt:lpstr>
      <vt:lpstr>У               А</vt:lpstr>
      <vt:lpstr>Хлопни в ладоши, если Услышишь звук  [А]</vt:lpstr>
      <vt:lpstr>Послушайте стихотворение: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со звуком [А] и буквой А»</dc:title>
  <dc:creator>Natalia</dc:creator>
  <cp:lastModifiedBy>admin665</cp:lastModifiedBy>
  <cp:revision>12</cp:revision>
  <dcterms:created xsi:type="dcterms:W3CDTF">2016-10-02T16:50:12Z</dcterms:created>
  <dcterms:modified xsi:type="dcterms:W3CDTF">2017-09-13T03:56:55Z</dcterms:modified>
</cp:coreProperties>
</file>