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80" r:id="rId2"/>
    <p:sldId id="258" r:id="rId3"/>
    <p:sldId id="259" r:id="rId4"/>
    <p:sldId id="260" r:id="rId5"/>
    <p:sldId id="261" r:id="rId6"/>
    <p:sldId id="262" r:id="rId7"/>
    <p:sldId id="264" r:id="rId8"/>
    <p:sldId id="265" r:id="rId9"/>
    <p:sldId id="267" r:id="rId10"/>
    <p:sldId id="268" r:id="rId11"/>
    <p:sldId id="287" r:id="rId12"/>
    <p:sldId id="288" r:id="rId13"/>
    <p:sldId id="289" r:id="rId14"/>
    <p:sldId id="269" r:id="rId15"/>
    <p:sldId id="270" r:id="rId16"/>
    <p:sldId id="271" r:id="rId17"/>
    <p:sldId id="272" r:id="rId18"/>
    <p:sldId id="273" r:id="rId19"/>
    <p:sldId id="274" r:id="rId20"/>
    <p:sldId id="276" r:id="rId21"/>
    <p:sldId id="278" r:id="rId22"/>
    <p:sldId id="275" r:id="rId23"/>
    <p:sldId id="279" r:id="rId24"/>
    <p:sldId id="281" r:id="rId25"/>
    <p:sldId id="282" r:id="rId26"/>
    <p:sldId id="283" r:id="rId27"/>
    <p:sldId id="284" r:id="rId28"/>
    <p:sldId id="285" r:id="rId29"/>
    <p:sldId id="286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5" d="100"/>
          <a:sy n="55" d="100"/>
        </p:scale>
        <p:origin x="-924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DD094E-E07A-4DD5-AA48-23DF39E33B12}" type="datetimeFigureOut">
              <a:rPr lang="ru-RU" smtClean="0"/>
              <a:pPr/>
              <a:t>21.10.2014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E5903F-F57A-4009-8824-E1672253B6D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E5903F-F57A-4009-8824-E1672253B6D3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3A368-55EB-4B5C-9007-16A4AF895921}" type="datetimeFigureOut">
              <a:rPr lang="ru-RU" smtClean="0"/>
              <a:pPr/>
              <a:t>21.10.2014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1AB06-692B-49FB-9758-4EB96D19DBB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3A368-55EB-4B5C-9007-16A4AF895921}" type="datetimeFigureOut">
              <a:rPr lang="ru-RU" smtClean="0"/>
              <a:pPr/>
              <a:t>21.10.2014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1AB06-692B-49FB-9758-4EB96D19DBB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3A368-55EB-4B5C-9007-16A4AF895921}" type="datetimeFigureOut">
              <a:rPr lang="ru-RU" smtClean="0"/>
              <a:pPr/>
              <a:t>21.10.2014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1AB06-692B-49FB-9758-4EB96D19DBB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3A368-55EB-4B5C-9007-16A4AF895921}" type="datetimeFigureOut">
              <a:rPr lang="ru-RU" smtClean="0"/>
              <a:pPr/>
              <a:t>21.10.2014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1AB06-692B-49FB-9758-4EB96D19DBB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3A368-55EB-4B5C-9007-16A4AF895921}" type="datetimeFigureOut">
              <a:rPr lang="ru-RU" smtClean="0"/>
              <a:pPr/>
              <a:t>21.10.2014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1AB06-692B-49FB-9758-4EB96D19DBB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3A368-55EB-4B5C-9007-16A4AF895921}" type="datetimeFigureOut">
              <a:rPr lang="ru-RU" smtClean="0"/>
              <a:pPr/>
              <a:t>21.10.2014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1AB06-692B-49FB-9758-4EB96D19DBB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3A368-55EB-4B5C-9007-16A4AF895921}" type="datetimeFigureOut">
              <a:rPr lang="ru-RU" smtClean="0"/>
              <a:pPr/>
              <a:t>21.10.2014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1AB06-692B-49FB-9758-4EB96D19DBB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3A368-55EB-4B5C-9007-16A4AF895921}" type="datetimeFigureOut">
              <a:rPr lang="ru-RU" smtClean="0"/>
              <a:pPr/>
              <a:t>21.10.2014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1AB06-692B-49FB-9758-4EB96D19DBB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3A368-55EB-4B5C-9007-16A4AF895921}" type="datetimeFigureOut">
              <a:rPr lang="ru-RU" smtClean="0"/>
              <a:pPr/>
              <a:t>21.10.2014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1AB06-692B-49FB-9758-4EB96D19DBB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3A368-55EB-4B5C-9007-16A4AF895921}" type="datetimeFigureOut">
              <a:rPr lang="ru-RU" smtClean="0"/>
              <a:pPr/>
              <a:t>21.10.2014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1AB06-692B-49FB-9758-4EB96D19DBB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3A368-55EB-4B5C-9007-16A4AF895921}" type="datetimeFigureOut">
              <a:rPr lang="ru-RU" smtClean="0"/>
              <a:pPr/>
              <a:t>21.10.2014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1AB06-692B-49FB-9758-4EB96D19DBB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23A368-55EB-4B5C-9007-16A4AF895921}" type="datetimeFigureOut">
              <a:rPr lang="ru-RU" smtClean="0"/>
              <a:pPr/>
              <a:t>21.10.2014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31AB06-692B-49FB-9758-4EB96D19DBB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14479" y="928670"/>
            <a:ext cx="549635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Золотая хохлома</a:t>
            </a:r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31746" name="Picture 2" descr="роспись Записи с меткой роспись Блог хорошего настроения : LiveInternet - Российский Сервис Онлайн-Дневников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28" y="1928802"/>
            <a:ext cx="6096000" cy="45529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http://4put.ru/pictures/max/175/5400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857232"/>
            <a:ext cx="3810000" cy="5286375"/>
          </a:xfrm>
          <a:prstGeom prst="rect">
            <a:avLst/>
          </a:prstGeom>
          <a:noFill/>
        </p:spPr>
      </p:pic>
      <p:pic>
        <p:nvPicPr>
          <p:cNvPr id="27652" name="Picture 4" descr="http://4put.ru/pictures/max/175/54007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1214422"/>
            <a:ext cx="3714757" cy="464344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stranamasterov.ru/files/u166873/140-008-51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357166"/>
            <a:ext cx="4071966" cy="3081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http://stranamasterov.ru/files/u166873/62063155_35683165_hlog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9" y="3643314"/>
            <a:ext cx="4143404" cy="2905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http://stranamasterov.ru/files/u166873/3302076b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9190" y="785794"/>
            <a:ext cx="3955415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Ложки деревянны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571480"/>
            <a:ext cx="2981325" cy="2019301"/>
          </a:xfrm>
          <a:prstGeom prst="rect">
            <a:avLst/>
          </a:prstGeom>
          <a:noFill/>
        </p:spPr>
      </p:pic>
      <p:pic>
        <p:nvPicPr>
          <p:cNvPr id="5" name="Picture 6" descr="Как нарисовать хохломскую ложку Сайт о рисовании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3000372"/>
            <a:ext cx="3767206" cy="2887440"/>
          </a:xfrm>
          <a:prstGeom prst="rect">
            <a:avLst/>
          </a:prstGeom>
          <a:noFill/>
        </p:spPr>
      </p:pic>
      <p:pic>
        <p:nvPicPr>
          <p:cNvPr id="2056" name="Picture 8" descr="деревянная расписная ложка-ClipArtBank.ru-фотобанк,продажа лицензионных фотографий,изображений.Купить фотографию-деревянная расп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500042"/>
            <a:ext cx="3905244" cy="2928933"/>
          </a:xfrm>
          <a:prstGeom prst="rect">
            <a:avLst/>
          </a:prstGeom>
          <a:noFill/>
        </p:spPr>
      </p:pic>
      <p:pic>
        <p:nvPicPr>
          <p:cNvPr id="2058" name="Picture 10" descr="В Семее открылась выставка местной художницы Елены Го-Сун-Чин - Новости Семея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6314" y="3786190"/>
            <a:ext cx="3621957" cy="26146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akamisakari - Профиль: My Shouts - BiathlonBand.co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85728"/>
            <a:ext cx="4143404" cy="2857520"/>
          </a:xfrm>
          <a:prstGeom prst="rect">
            <a:avLst/>
          </a:prstGeom>
          <a:noFill/>
        </p:spPr>
      </p:pic>
      <p:pic>
        <p:nvPicPr>
          <p:cNvPr id="1028" name="Picture 4" descr="Экскурсии в круизах - Форум о речных круизах и речном судоходстве - Круизы и Судоходство. Форум интернет-портала INFOFLOT.RU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08" y="3357562"/>
            <a:ext cx="4190976" cy="3143232"/>
          </a:xfrm>
          <a:prstGeom prst="rect">
            <a:avLst/>
          </a:prstGeom>
          <a:noFill/>
        </p:spPr>
      </p:pic>
      <p:pic>
        <p:nvPicPr>
          <p:cNvPr id="1030" name="Picture 6" descr="Где живет большая ложка - Культурная эволюция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14" y="357166"/>
            <a:ext cx="3761835" cy="28193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Синицына О.А\Хохломская роспись\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1472" y="785794"/>
            <a:ext cx="8242204" cy="5497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Синицына О.А\Хохломская роспись\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596" y="642918"/>
            <a:ext cx="8358214" cy="5726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Синицына О.А\Хохломская роспись\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034" y="714356"/>
            <a:ext cx="8058707" cy="5356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Синицына О.А\Хохломская роспись\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1472" y="857232"/>
            <a:ext cx="8072462" cy="5321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Синицына О.А\Хохломская роспись\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5720" y="829728"/>
            <a:ext cx="8451817" cy="5525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Синицына О.А\Хохломская роспись\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1472" y="714356"/>
            <a:ext cx="8072494" cy="5645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 descr="Хохлома - Ольга Васильевна Смирнов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4810" y="928670"/>
            <a:ext cx="4499142" cy="4729174"/>
          </a:xfrm>
          <a:prstGeom prst="rect">
            <a:avLst/>
          </a:prstGeom>
          <a:noFill/>
        </p:spPr>
      </p:pic>
      <p:pic>
        <p:nvPicPr>
          <p:cNvPr id="4" name="Содержимое 4" descr="3eb23b8ed686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500063" y="785813"/>
            <a:ext cx="3500437" cy="49291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Синицына О.А\Хохломская роспись\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1538" y="642918"/>
            <a:ext cx="7329324" cy="56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Синицына О.А\Хохломская роспись\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596" y="785794"/>
            <a:ext cx="8244491" cy="5525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Синицына О.А\Хохломская роспись\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20248"/>
            <a:ext cx="9144000" cy="6872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Хохлома1-"/>
          <p:cNvPicPr>
            <a:picLocks noChangeAspect="1" noChangeArrowheads="1"/>
          </p:cNvPicPr>
          <p:nvPr/>
        </p:nvPicPr>
        <p:blipFill>
          <a:blip r:embed="rId2" cstate="print">
            <a:lum contrast="18000"/>
          </a:blip>
          <a:srcRect/>
          <a:stretch>
            <a:fillRect/>
          </a:stretch>
        </p:blipFill>
        <p:spPr bwMode="auto">
          <a:xfrm>
            <a:off x="1168400" y="12700"/>
            <a:ext cx="6807200" cy="6832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Хохлома1-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24" y="0"/>
            <a:ext cx="6845276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Хохлома1-3"/>
          <p:cNvPicPr>
            <a:picLocks noChangeAspect="1" noChangeArrowheads="1"/>
          </p:cNvPicPr>
          <p:nvPr/>
        </p:nvPicPr>
        <p:blipFill>
          <a:blip r:embed="rId2" cstate="print">
            <a:lum contrast="6000"/>
          </a:blip>
          <a:srcRect/>
          <a:stretch>
            <a:fillRect/>
          </a:stretch>
        </p:blipFill>
        <p:spPr bwMode="auto">
          <a:xfrm>
            <a:off x="1162050" y="6350"/>
            <a:ext cx="6819900" cy="68453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Хохлома1-4"/>
          <p:cNvPicPr>
            <a:picLocks noChangeAspect="1" noChangeArrowheads="1"/>
          </p:cNvPicPr>
          <p:nvPr/>
        </p:nvPicPr>
        <p:blipFill>
          <a:blip r:embed="rId2" cstate="print">
            <a:lum contrast="6000"/>
          </a:blip>
          <a:srcRect/>
          <a:stretch>
            <a:fillRect/>
          </a:stretch>
        </p:blipFill>
        <p:spPr bwMode="auto">
          <a:xfrm>
            <a:off x="1155700" y="6350"/>
            <a:ext cx="6832600" cy="68453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Хохлома1-6"/>
          <p:cNvPicPr>
            <a:picLocks noChangeAspect="1" noChangeArrowheads="1"/>
          </p:cNvPicPr>
          <p:nvPr/>
        </p:nvPicPr>
        <p:blipFill>
          <a:blip r:embed="rId2" cstate="print">
            <a:lum contrast="6000"/>
          </a:blip>
          <a:srcRect/>
          <a:stretch>
            <a:fillRect/>
          </a:stretch>
        </p:blipFill>
        <p:spPr bwMode="auto">
          <a:xfrm>
            <a:off x="1162050" y="6350"/>
            <a:ext cx="6819900" cy="68453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Хохлома1-7"/>
          <p:cNvPicPr>
            <a:picLocks noChangeAspect="1" noChangeArrowheads="1"/>
          </p:cNvPicPr>
          <p:nvPr/>
        </p:nvPicPr>
        <p:blipFill>
          <a:blip r:embed="rId2" cstate="print">
            <a:lum contrast="6000"/>
          </a:blip>
          <a:srcRect/>
          <a:stretch>
            <a:fillRect/>
          </a:stretch>
        </p:blipFill>
        <p:spPr bwMode="auto">
          <a:xfrm>
            <a:off x="1155700" y="6350"/>
            <a:ext cx="6832600" cy="68453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Хохлома1-"/>
          <p:cNvPicPr>
            <a:picLocks noChangeAspect="1" noChangeArrowheads="1"/>
          </p:cNvPicPr>
          <p:nvPr/>
        </p:nvPicPr>
        <p:blipFill>
          <a:blip r:embed="rId2" cstate="print">
            <a:lum contrast="18000"/>
          </a:blip>
          <a:srcRect/>
          <a:stretch>
            <a:fillRect/>
          </a:stretch>
        </p:blipFill>
        <p:spPr bwMode="auto">
          <a:xfrm>
            <a:off x="1168400" y="12700"/>
            <a:ext cx="6807200" cy="6832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Русская роспись. Хохлома=. Обсуждение на LiveInternet - Российский Сервис Онлайн-Дневников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714356"/>
            <a:ext cx="3352800" cy="4762500"/>
          </a:xfrm>
          <a:prstGeom prst="rect">
            <a:avLst/>
          </a:prstGeom>
          <a:noFill/>
        </p:spPr>
      </p:pic>
      <p:pic>
        <p:nvPicPr>
          <p:cNvPr id="16388" name="Picture 4" descr="Дневник мадамнуар : LiveInternet - Российский Сервис Онлайн-Дневников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7686" y="1285860"/>
            <a:ext cx="4286240" cy="413622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русская роспись, хохлома, раскраск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785794"/>
            <a:ext cx="3890157" cy="5381640"/>
          </a:xfrm>
          <a:prstGeom prst="rect">
            <a:avLst/>
          </a:prstGeom>
          <a:noFill/>
        </p:spPr>
      </p:pic>
      <p:pic>
        <p:nvPicPr>
          <p:cNvPr id="23556" name="Picture 4" descr="Домашние животные, карточки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642918"/>
            <a:ext cx="3810000" cy="58293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Народное декоративно-прикладное искусство. Хохлом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928802"/>
            <a:ext cx="4264340" cy="4405310"/>
          </a:xfrm>
          <a:prstGeom prst="rect">
            <a:avLst/>
          </a:prstGeom>
          <a:noFill/>
        </p:spPr>
      </p:pic>
      <p:pic>
        <p:nvPicPr>
          <p:cNvPr id="22532" name="Picture 4" descr="Хохлома - Фотогалерея mama.tomsk.ru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785794"/>
            <a:ext cx="3810000" cy="27622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Народная роспись - The sims 3 in Russia - Русскоязычный форум игры The sims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928670"/>
            <a:ext cx="4352894" cy="4352895"/>
          </a:xfrm>
          <a:prstGeom prst="rect">
            <a:avLst/>
          </a:prstGeom>
          <a:noFill/>
        </p:spPr>
      </p:pic>
      <p:pic>
        <p:nvPicPr>
          <p:cNvPr id="21508" name="Picture 4" descr="Рисование, русская роспись, хохлома, композиции на прозрачном фоне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628" y="1857364"/>
            <a:ext cx="3687777" cy="35718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Детям о русских народных промыслах: история хохломской роспис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7752" y="1142984"/>
            <a:ext cx="3562682" cy="4924418"/>
          </a:xfrm>
          <a:prstGeom prst="rect">
            <a:avLst/>
          </a:prstGeom>
          <a:noFill/>
        </p:spPr>
      </p:pic>
      <p:pic>
        <p:nvPicPr>
          <p:cNvPr id="24578" name="Picture 2" descr="Хохлома- старинный русский народный промысел, родившийся в ХVII веке в округе Нижнего Новгорода. Хохлома представляет собой деко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0776" y="1214422"/>
            <a:ext cx="3536164" cy="50006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Хохлома википедия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857232"/>
            <a:ext cx="7620000" cy="54292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4put.ru/pictures/max/175/5400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714356"/>
            <a:ext cx="3810000" cy="5505451"/>
          </a:xfrm>
          <a:prstGeom prst="rect">
            <a:avLst/>
          </a:prstGeom>
          <a:noFill/>
        </p:spPr>
      </p:pic>
      <p:pic>
        <p:nvPicPr>
          <p:cNvPr id="1028" name="Picture 4" descr="http://4put.ru/pictures/max/175/54005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500042"/>
            <a:ext cx="3810000" cy="58864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94</TotalTime>
  <Words>3</Words>
  <Application>Microsoft Office PowerPoint</Application>
  <PresentationFormat>Экран (4:3)</PresentationFormat>
  <Paragraphs>2</Paragraphs>
  <Slides>29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я</dc:creator>
  <cp:lastModifiedBy>я</cp:lastModifiedBy>
  <cp:revision>13</cp:revision>
  <dcterms:created xsi:type="dcterms:W3CDTF">2014-10-16T15:19:39Z</dcterms:created>
  <dcterms:modified xsi:type="dcterms:W3CDTF">2014-10-21T11:01:33Z</dcterms:modified>
</cp:coreProperties>
</file>