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8" r:id="rId4"/>
    <p:sldId id="262" r:id="rId5"/>
    <p:sldId id="261" r:id="rId6"/>
    <p:sldId id="260" r:id="rId7"/>
    <p:sldId id="259" r:id="rId8"/>
    <p:sldId id="264" r:id="rId9"/>
    <p:sldId id="265" r:id="rId10"/>
    <p:sldId id="266" r:id="rId11"/>
    <p:sldId id="25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5195" y="4650640"/>
            <a:ext cx="7329840" cy="859205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195" y="5566870"/>
            <a:ext cx="7329840" cy="45811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7ABC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08F7C-2C02-4FDA-B483-83365F65B3B6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771F-9BA3-42F6-A3F5-31BC41EBA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08F7C-2C02-4FDA-B483-83365F65B3B6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771F-9BA3-42F6-A3F5-31BC41EBA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08F7C-2C02-4FDA-B483-83365F65B3B6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771F-9BA3-42F6-A3F5-31BC41EBA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08F7C-2C02-4FDA-B483-83365F65B3B6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771F-9BA3-42F6-A3F5-31BC41EBA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918803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08F7C-2C02-4FDA-B483-83365F65B3B6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771F-9BA3-42F6-A3F5-31BC41EBA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374900"/>
            <a:ext cx="655808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ABC3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6558080" cy="4275740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08F7C-2C02-4FDA-B483-83365F65B3B6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771F-9BA3-42F6-A3F5-31BC41EBA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08F7C-2C02-4FDA-B483-83365F65B3B6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771F-9BA3-42F6-A3F5-31BC41EBA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08F7C-2C02-4FDA-B483-83365F65B3B6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771F-9BA3-42F6-A3F5-31BC41EBA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88290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12770"/>
            <a:ext cx="4040188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88290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12770"/>
            <a:ext cx="4041775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08F7C-2C02-4FDA-B483-83365F65B3B6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771F-9BA3-42F6-A3F5-31BC41EBA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08F7C-2C02-4FDA-B483-83365F65B3B6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771F-9BA3-42F6-A3F5-31BC41EBA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08F7C-2C02-4FDA-B483-83365F65B3B6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771F-9BA3-42F6-A3F5-31BC41EBA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08F7C-2C02-4FDA-B483-83365F65B3B6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771F-9BA3-42F6-A3F5-31BC41EBA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08F7C-2C02-4FDA-B483-83365F65B3B6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C771F-9BA3-42F6-A3F5-31BC41EBA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268760"/>
            <a:ext cx="8695035" cy="2224861"/>
          </a:xfrm>
        </p:spPr>
        <p:txBody>
          <a:bodyPr>
            <a:normAutofit/>
          </a:bodyPr>
          <a:lstStyle/>
          <a:p>
            <a:r>
              <a:rPr lang="ru-RU" sz="4800" b="1" dirty="0" err="1">
                <a:solidFill>
                  <a:schemeClr val="tx1"/>
                </a:solidFill>
              </a:rPr>
              <a:t>Зумба</a:t>
            </a:r>
            <a:r>
              <a:rPr lang="ru-RU" sz="4800" b="1" dirty="0">
                <a:solidFill>
                  <a:schemeClr val="tx1"/>
                </a:solidFill>
              </a:rPr>
              <a:t>, как вид фитнеса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5195" y="3933056"/>
            <a:ext cx="7329840" cy="2091929"/>
          </a:xfrm>
        </p:spPr>
        <p:txBody>
          <a:bodyPr>
            <a:normAutofit/>
          </a:bodyPr>
          <a:lstStyle/>
          <a:p>
            <a:pPr algn="r"/>
            <a:endParaRPr lang="ru-R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84784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1.	Знаете </a:t>
            </a:r>
            <a:r>
              <a:rPr lang="ru-RU" dirty="0"/>
              <a:t>ли вы что такое </a:t>
            </a:r>
            <a:r>
              <a:rPr lang="ru-RU" dirty="0" err="1"/>
              <a:t>зумба</a:t>
            </a:r>
            <a:r>
              <a:rPr lang="ru-RU" dirty="0"/>
              <a:t>?</a:t>
            </a:r>
          </a:p>
          <a:p>
            <a:r>
              <a:rPr lang="ru-RU" dirty="0"/>
              <a:t>Да-67%</a:t>
            </a:r>
          </a:p>
          <a:p>
            <a:r>
              <a:rPr lang="ru-RU" dirty="0"/>
              <a:t>Нет-33%</a:t>
            </a:r>
          </a:p>
          <a:p>
            <a:r>
              <a:rPr lang="ru-RU" dirty="0"/>
              <a:t>2.	Занимались ли вы когда-нибудь </a:t>
            </a:r>
            <a:r>
              <a:rPr lang="ru-RU" dirty="0" err="1"/>
              <a:t>зумбой</a:t>
            </a:r>
            <a:r>
              <a:rPr lang="ru-RU" dirty="0"/>
              <a:t>?</a:t>
            </a:r>
          </a:p>
          <a:p>
            <a:r>
              <a:rPr lang="ru-RU" dirty="0"/>
              <a:t>Да-45%</a:t>
            </a:r>
          </a:p>
          <a:p>
            <a:r>
              <a:rPr lang="ru-RU" dirty="0"/>
              <a:t>Нет-55%</a:t>
            </a:r>
          </a:p>
          <a:p>
            <a:r>
              <a:rPr lang="ru-RU" dirty="0"/>
              <a:t>3.	Если нет, то хотели бы?</a:t>
            </a:r>
          </a:p>
          <a:p>
            <a:r>
              <a:rPr lang="ru-RU" dirty="0"/>
              <a:t>Да-26%</a:t>
            </a:r>
          </a:p>
          <a:p>
            <a:r>
              <a:rPr lang="ru-RU" dirty="0"/>
              <a:t>Нет-20%</a:t>
            </a:r>
          </a:p>
          <a:p>
            <a:r>
              <a:rPr lang="ru-RU" dirty="0"/>
              <a:t>Возможно-54%</a:t>
            </a:r>
          </a:p>
          <a:p>
            <a:r>
              <a:rPr lang="ru-RU" dirty="0"/>
              <a:t>4.	Если да, то заметили ли вы какие-нибудь видимые  изменения?</a:t>
            </a:r>
          </a:p>
          <a:p>
            <a:r>
              <a:rPr lang="ru-RU" dirty="0"/>
              <a:t>Да-84%</a:t>
            </a:r>
          </a:p>
          <a:p>
            <a:r>
              <a:rPr lang="ru-RU" dirty="0"/>
              <a:t>Нет-16%</a:t>
            </a:r>
          </a:p>
          <a:p>
            <a:r>
              <a:rPr lang="ru-RU" dirty="0"/>
              <a:t>5.	Оцените свое состояние после занятий </a:t>
            </a:r>
            <a:r>
              <a:rPr lang="ru-RU" dirty="0" err="1"/>
              <a:t>зумбой</a:t>
            </a:r>
            <a:r>
              <a:rPr lang="ru-RU" dirty="0"/>
              <a:t> (отличное, удовлетворительное, плохое)</a:t>
            </a:r>
          </a:p>
          <a:p>
            <a:r>
              <a:rPr lang="ru-RU" dirty="0"/>
              <a:t>Отличное-57%</a:t>
            </a:r>
          </a:p>
          <a:p>
            <a:r>
              <a:rPr lang="ru-RU" dirty="0"/>
              <a:t>Удовлетворительное-32%</a:t>
            </a:r>
          </a:p>
          <a:p>
            <a:r>
              <a:rPr lang="ru-RU" dirty="0"/>
              <a:t>Плохое-5%</a:t>
            </a:r>
          </a:p>
        </p:txBody>
      </p:sp>
    </p:spTree>
    <p:extLst>
      <p:ext uri="{BB962C8B-B14F-4D97-AF65-F5344CB8AC3E}">
        <p14:creationId xmlns:p14="http://schemas.microsoft.com/office/powerpoint/2010/main" val="1509301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www.denizliyeniolay.com.tr/timthumb.php?src=images/media/haberler_568d09646f303.jpg&amp;w=752&amp;h=397&amp;zc=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7162800" cy="3781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5" name="Содержимое 4" descr="zumb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8933" y="2054225"/>
            <a:ext cx="5490260" cy="391953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45811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Польза </a:t>
            </a:r>
            <a:r>
              <a:rPr lang="ru-RU" b="1" dirty="0" err="1" smtClean="0">
                <a:solidFill>
                  <a:schemeClr val="tx1"/>
                </a:solidFill>
              </a:rPr>
              <a:t>зумбы</a:t>
            </a:r>
            <a:r>
              <a:rPr lang="ru-RU" b="1" dirty="0" smtClean="0">
                <a:solidFill>
                  <a:schemeClr val="tx1"/>
                </a:solidFill>
              </a:rPr>
              <a:t> для похудения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464496"/>
          </a:xfrm>
        </p:spPr>
        <p:txBody>
          <a:bodyPr>
            <a:normAutofit fontScale="92500"/>
          </a:bodyPr>
          <a:lstStyle/>
          <a:p>
            <a:pPr fontAlgn="base">
              <a:buNone/>
            </a:pPr>
            <a:r>
              <a:rPr lang="ru-RU" sz="2000" b="1" dirty="0" smtClean="0"/>
              <a:t>Плюсы:</a:t>
            </a:r>
            <a:endParaRPr lang="ru-RU" sz="2000" dirty="0" smtClean="0"/>
          </a:p>
          <a:p>
            <a:pPr lvl="0" fontAlgn="base"/>
            <a:r>
              <a:rPr lang="ru-RU" sz="2000" dirty="0" smtClean="0"/>
              <a:t>заряжает энергией, помогает сохранять позитивное отношение к жизни;</a:t>
            </a:r>
          </a:p>
          <a:p>
            <a:pPr lvl="0" fontAlgn="base"/>
            <a:r>
              <a:rPr lang="ru-RU" sz="2000" dirty="0" smtClean="0"/>
              <a:t>задействует все группы мышц;</a:t>
            </a:r>
          </a:p>
          <a:p>
            <a:pPr lvl="0" fontAlgn="base"/>
            <a:r>
              <a:rPr lang="ru-RU" sz="2000" dirty="0" smtClean="0"/>
              <a:t>доступность для людей с любым уровнем физической подготовки;</a:t>
            </a:r>
          </a:p>
          <a:p>
            <a:pPr lvl="0" fontAlgn="base"/>
            <a:r>
              <a:rPr lang="ru-RU" sz="2000" dirty="0" smtClean="0"/>
              <a:t>не предъявляет жестких требований к выполнению движений, поэтому новичок может легко присоединиться к уже сформировавшейся группе;</a:t>
            </a:r>
          </a:p>
          <a:p>
            <a:pPr lvl="0" fontAlgn="base"/>
            <a:r>
              <a:rPr lang="ru-RU" sz="2000" dirty="0" smtClean="0"/>
              <a:t>подходит для людей всех возрастов, в том числе пожилых;</a:t>
            </a:r>
          </a:p>
          <a:p>
            <a:pPr fontAlgn="base">
              <a:buNone/>
            </a:pPr>
            <a:r>
              <a:rPr lang="ru-RU" sz="2000" b="1" dirty="0" smtClean="0"/>
              <a:t> Минусы:</a:t>
            </a:r>
            <a:endParaRPr lang="ru-RU" sz="2000" dirty="0" smtClean="0"/>
          </a:p>
          <a:p>
            <a:pPr lvl="0" fontAlgn="base"/>
            <a:r>
              <a:rPr lang="ru-RU" sz="2000" dirty="0" smtClean="0"/>
              <a:t>нужно иметь чувство ритма и любовь к музыке;</a:t>
            </a:r>
          </a:p>
          <a:p>
            <a:pPr lvl="0" fontAlgn="base"/>
            <a:r>
              <a:rPr lang="ru-RU" sz="2000" dirty="0" smtClean="0"/>
              <a:t>чтобы получить желаемый эффект, заниматься нужно регулярно;</a:t>
            </a:r>
          </a:p>
          <a:p>
            <a:pPr lvl="0" fontAlgn="base"/>
            <a:r>
              <a:rPr lang="ru-RU" sz="2000" dirty="0" smtClean="0"/>
              <a:t>не подойдет профессиональным спортсменам, которым нужны более интенсивные нагрузки.</a:t>
            </a:r>
          </a:p>
          <a:p>
            <a:endParaRPr lang="ru-RU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11560" y="6093296"/>
            <a:ext cx="79528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Важно! За час интенсивных тренировок можно потерять до 900 Ккал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58cdf20133c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438650" cy="36290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14338" name="Picture 2" descr="http://www.coolkadin.com/wp-content/uploads/2016/04/zumb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29000"/>
            <a:ext cx="4804005" cy="3205361"/>
          </a:xfrm>
          <a:prstGeom prst="rect">
            <a:avLst/>
          </a:prstGeom>
          <a:noFill/>
        </p:spPr>
      </p:pic>
      <p:sp>
        <p:nvSpPr>
          <p:cNvPr id="14340" name="AutoShape 4" descr="http://pshopping.ru/photos/58cdf20133c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://pshopping.ru/photos/58cdf20133c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http://pshopping.ru/photos/58cdf20133c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3918803"/>
          </a:xfrm>
        </p:spPr>
        <p:txBody>
          <a:bodyPr>
            <a:normAutofit fontScale="92500" lnSpcReduction="20000"/>
          </a:bodyPr>
          <a:lstStyle/>
          <a:p>
            <a:pPr fontAlgn="base">
              <a:buNone/>
            </a:pPr>
            <a:r>
              <a:rPr lang="ru-RU" dirty="0" smtClean="0">
                <a:solidFill>
                  <a:schemeClr val="tx1"/>
                </a:solidFill>
              </a:rPr>
              <a:t>Если вы поняли, что </a:t>
            </a:r>
            <a:r>
              <a:rPr lang="ru-RU" dirty="0" err="1" smtClean="0">
                <a:solidFill>
                  <a:schemeClr val="tx1"/>
                </a:solidFill>
              </a:rPr>
              <a:t>Zumba</a:t>
            </a:r>
            <a:r>
              <a:rPr lang="ru-RU" dirty="0" smtClean="0">
                <a:solidFill>
                  <a:schemeClr val="tx1"/>
                </a:solidFill>
              </a:rPr>
              <a:t> – это именно тот вид спорта, о котором вы мечтали, то вот основные шаги для начинающих:</a:t>
            </a:r>
          </a:p>
          <a:p>
            <a:pPr lvl="0" fontAlgn="base"/>
            <a:r>
              <a:rPr lang="ru-RU" dirty="0" smtClean="0"/>
              <a:t>купите яркую одежду и специальную обувь, в которой удобно танцевать;</a:t>
            </a:r>
          </a:p>
          <a:p>
            <a:pPr lvl="0" fontAlgn="base"/>
            <a:r>
              <a:rPr lang="ru-RU" dirty="0" smtClean="0"/>
              <a:t>найдите тренера, прошедшего обучение и имеющего соответствующий сертификат;</a:t>
            </a:r>
          </a:p>
          <a:p>
            <a:pPr lvl="0" fontAlgn="base"/>
            <a:r>
              <a:rPr lang="ru-RU" dirty="0" smtClean="0"/>
              <a:t>попав на тренировку, становитесь впереди, внимательно повторяя движения за инструктором;</a:t>
            </a:r>
          </a:p>
          <a:p>
            <a:r>
              <a:rPr lang="ru-RU" dirty="0" smtClean="0"/>
              <a:t>посещайте тренировки регулярно, и это превратится в ваш образ жизни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Порядок тренировки </a:t>
            </a:r>
            <a:r>
              <a:rPr lang="ru-RU" b="1" dirty="0" err="1" smtClean="0"/>
              <a:t>зумба</a:t>
            </a:r>
            <a:r>
              <a:rPr lang="ru-RU" b="1" dirty="0" smtClean="0"/>
              <a:t> фитнеса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dirty="0" smtClean="0"/>
              <a:t>1 блок </a:t>
            </a:r>
          </a:p>
          <a:p>
            <a:pPr fontAlgn="base"/>
            <a:r>
              <a:rPr lang="ru-RU" dirty="0" smtClean="0"/>
              <a:t>2 блок </a:t>
            </a:r>
          </a:p>
          <a:p>
            <a:pPr fontAlgn="base"/>
            <a:r>
              <a:rPr lang="ru-RU" dirty="0" smtClean="0"/>
              <a:t>3 блок </a:t>
            </a:r>
          </a:p>
          <a:p>
            <a:pPr fontAlgn="base"/>
            <a:r>
              <a:rPr lang="ru-RU" dirty="0" smtClean="0"/>
              <a:t>4 блок</a:t>
            </a:r>
          </a:p>
          <a:p>
            <a:pPr fontAlgn="base">
              <a:buNone/>
            </a:pPr>
            <a:r>
              <a:rPr lang="ru-RU" dirty="0" smtClean="0"/>
              <a:t> Продолжительность тренировки не менее 1 часа, при этом 3 блок занимает 50% и более всего времени.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www.wikitree.us/_data/up/2016/03/18/bme6j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15497" cy="3466356"/>
          </a:xfrm>
          <a:prstGeom prst="rect">
            <a:avLst/>
          </a:prstGeom>
          <a:noFill/>
        </p:spPr>
      </p:pic>
      <p:pic>
        <p:nvPicPr>
          <p:cNvPr id="17412" name="Picture 4" descr="http://penzatrend.ru/images/AFISA/11.2016/02.2017/zumba_clas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057524"/>
            <a:ext cx="6429375" cy="3800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Разновидности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fontAlgn="base"/>
            <a:r>
              <a:rPr lang="ru-RU" b="1" dirty="0" err="1" smtClean="0"/>
              <a:t>Zumba</a:t>
            </a:r>
            <a:r>
              <a:rPr lang="ru-RU" b="1" dirty="0" smtClean="0"/>
              <a:t> </a:t>
            </a:r>
            <a:r>
              <a:rPr lang="ru-RU" b="1" dirty="0" err="1" smtClean="0"/>
              <a:t>Toning</a:t>
            </a:r>
            <a:r>
              <a:rPr lang="ru-RU" dirty="0" smtClean="0"/>
              <a:t>. </a:t>
            </a:r>
          </a:p>
          <a:p>
            <a:pPr lvl="0" fontAlgn="base"/>
            <a:r>
              <a:rPr lang="ru-RU" b="1" dirty="0" err="1" smtClean="0"/>
              <a:t>Zumba</a:t>
            </a:r>
            <a:r>
              <a:rPr lang="ru-RU" b="1" dirty="0" smtClean="0"/>
              <a:t> </a:t>
            </a:r>
            <a:r>
              <a:rPr lang="ru-RU" b="1" dirty="0" err="1" smtClean="0"/>
              <a:t>Pilates</a:t>
            </a:r>
            <a:r>
              <a:rPr lang="ru-RU" b="1" dirty="0" smtClean="0"/>
              <a:t>.</a:t>
            </a:r>
            <a:endParaRPr lang="ru-RU" dirty="0" smtClean="0"/>
          </a:p>
          <a:p>
            <a:pPr lvl="0" fontAlgn="base"/>
            <a:r>
              <a:rPr lang="ru-RU" b="1" dirty="0" smtClean="0"/>
              <a:t>Восточная </a:t>
            </a:r>
            <a:r>
              <a:rPr lang="ru-RU" b="1" dirty="0" err="1" smtClean="0"/>
              <a:t>Зумба</a:t>
            </a:r>
            <a:r>
              <a:rPr lang="ru-RU" dirty="0" smtClean="0"/>
              <a:t>. </a:t>
            </a:r>
          </a:p>
          <a:p>
            <a:pPr lvl="0" fontAlgn="base"/>
            <a:r>
              <a:rPr lang="en-US" b="1" dirty="0" err="1" smtClean="0"/>
              <a:t>Zumba</a:t>
            </a:r>
            <a:r>
              <a:rPr lang="en-US" b="1" dirty="0" smtClean="0"/>
              <a:t> Basic</a:t>
            </a:r>
            <a:r>
              <a:rPr lang="en-US" dirty="0" smtClean="0"/>
              <a:t> </a:t>
            </a:r>
            <a:r>
              <a:rPr lang="ru-RU" dirty="0" smtClean="0"/>
              <a:t>или</a:t>
            </a:r>
            <a:r>
              <a:rPr lang="en-US" dirty="0" smtClean="0"/>
              <a:t> </a:t>
            </a:r>
            <a:r>
              <a:rPr lang="en-US" b="1" dirty="0" err="1" smtClean="0"/>
              <a:t>Zumba</a:t>
            </a:r>
            <a:r>
              <a:rPr lang="en-US" b="1" dirty="0" smtClean="0"/>
              <a:t> Fit</a:t>
            </a:r>
            <a:endParaRPr lang="ru-RU" dirty="0" smtClean="0"/>
          </a:p>
          <a:p>
            <a:pPr lvl="0" fontAlgn="base"/>
            <a:r>
              <a:rPr lang="ru-RU" b="1" dirty="0" err="1" smtClean="0"/>
              <a:t>Zumba</a:t>
            </a:r>
            <a:r>
              <a:rPr lang="ru-RU" b="1" dirty="0" smtClean="0"/>
              <a:t> </a:t>
            </a:r>
            <a:r>
              <a:rPr lang="ru-RU" b="1" dirty="0" err="1" smtClean="0"/>
              <a:t>Aqua</a:t>
            </a:r>
            <a:r>
              <a:rPr lang="ru-RU" dirty="0" smtClean="0"/>
              <a:t>. </a:t>
            </a:r>
          </a:p>
          <a:p>
            <a:pPr lvl="0" fontAlgn="base"/>
            <a:r>
              <a:rPr lang="ru-RU" b="1" dirty="0" err="1" smtClean="0"/>
              <a:t>Zumba</a:t>
            </a:r>
            <a:r>
              <a:rPr lang="ru-RU" b="1" dirty="0" smtClean="0"/>
              <a:t> </a:t>
            </a:r>
            <a:r>
              <a:rPr lang="ru-RU" b="1" dirty="0" err="1" smtClean="0"/>
              <a:t>Step</a:t>
            </a:r>
            <a:r>
              <a:rPr lang="ru-RU" dirty="0" smtClean="0"/>
              <a:t>.</a:t>
            </a:r>
          </a:p>
          <a:p>
            <a:pPr lvl="0" fontAlgn="base"/>
            <a:r>
              <a:rPr lang="ru-RU" b="1" dirty="0" err="1" smtClean="0"/>
              <a:t>Zumba</a:t>
            </a:r>
            <a:r>
              <a:rPr lang="ru-RU" b="1" dirty="0" smtClean="0"/>
              <a:t> </a:t>
            </a:r>
            <a:r>
              <a:rPr lang="ru-RU" b="1" dirty="0" err="1" smtClean="0"/>
              <a:t>Kids</a:t>
            </a:r>
            <a:r>
              <a:rPr lang="ru-RU" dirty="0" smtClean="0"/>
              <a:t>, </a:t>
            </a:r>
            <a:r>
              <a:rPr lang="ru-RU" b="1" dirty="0" err="1" smtClean="0"/>
              <a:t>Zumbatomic</a:t>
            </a:r>
            <a:r>
              <a:rPr lang="ru-RU" dirty="0" smtClean="0"/>
              <a:t>, </a:t>
            </a:r>
            <a:r>
              <a:rPr lang="ru-RU" b="1" dirty="0" err="1" smtClean="0"/>
              <a:t>Zumbini</a:t>
            </a:r>
            <a:r>
              <a:rPr lang="ru-RU" dirty="0" smtClean="0"/>
              <a:t> </a:t>
            </a:r>
          </a:p>
          <a:p>
            <a:pPr lvl="0" fontAlgn="base"/>
            <a:r>
              <a:rPr lang="ru-RU" b="1" dirty="0" err="1" smtClean="0"/>
              <a:t>Zumba</a:t>
            </a:r>
            <a:r>
              <a:rPr lang="ru-RU" b="1" dirty="0" smtClean="0"/>
              <a:t> </a:t>
            </a:r>
            <a:r>
              <a:rPr lang="ru-RU" b="1" dirty="0" err="1" smtClean="0"/>
              <a:t>Gold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Противопоказания и предостережения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4803345"/>
          </a:xfrm>
        </p:spPr>
        <p:txBody>
          <a:bodyPr>
            <a:normAutofit fontScale="92500" lnSpcReduction="20000"/>
          </a:bodyPr>
          <a:lstStyle/>
          <a:p>
            <a:pPr lvl="0" fontAlgn="base"/>
            <a:r>
              <a:rPr lang="ru-RU" dirty="0" smtClean="0"/>
              <a:t>серьезные патологии костной ткани;</a:t>
            </a:r>
          </a:p>
          <a:p>
            <a:pPr lvl="0" fontAlgn="base"/>
            <a:r>
              <a:rPr lang="ru-RU" dirty="0" smtClean="0"/>
              <a:t>беременность;</a:t>
            </a:r>
          </a:p>
          <a:p>
            <a:pPr lvl="0" fontAlgn="base"/>
            <a:r>
              <a:rPr lang="ru-RU" dirty="0" smtClean="0"/>
              <a:t>гипертония;</a:t>
            </a:r>
          </a:p>
          <a:p>
            <a:pPr lvl="0" fontAlgn="base"/>
            <a:r>
              <a:rPr lang="ru-RU" dirty="0" smtClean="0"/>
              <a:t>сердечные патологии;</a:t>
            </a:r>
          </a:p>
          <a:p>
            <a:pPr lvl="0" fontAlgn="base"/>
            <a:r>
              <a:rPr lang="ru-RU" dirty="0" smtClean="0"/>
              <a:t>варикозное расширение вен;</a:t>
            </a:r>
          </a:p>
          <a:p>
            <a:pPr lvl="0" fontAlgn="base"/>
            <a:r>
              <a:rPr lang="ru-RU" dirty="0" smtClean="0"/>
              <a:t>заболевания головного мозга.</a:t>
            </a:r>
          </a:p>
          <a:p>
            <a:pPr lvl="0" fontAlgn="base"/>
            <a:r>
              <a:rPr lang="ru-RU" dirty="0" smtClean="0"/>
              <a:t>Реабилитационный период после хирургического вмешательства.</a:t>
            </a:r>
          </a:p>
          <a:p>
            <a:pPr lvl="0" fontAlgn="base"/>
            <a:r>
              <a:rPr lang="ru-RU" dirty="0" smtClean="0"/>
              <a:t>Посттравматический период.</a:t>
            </a:r>
          </a:p>
          <a:p>
            <a:pPr lvl="0" fontAlgn="base"/>
            <a:r>
              <a:rPr lang="ru-RU" dirty="0" smtClean="0"/>
              <a:t>Серьезные заболевания костей и суставов.</a:t>
            </a:r>
          </a:p>
          <a:p>
            <a:pPr lvl="0" fontAlgn="base"/>
            <a:r>
              <a:rPr lang="ru-RU" dirty="0" smtClean="0"/>
              <a:t>Болезни сердца.</a:t>
            </a:r>
          </a:p>
          <a:p>
            <a:pPr lvl="0" fontAlgn="base"/>
            <a:r>
              <a:rPr lang="ru-RU" dirty="0" smtClean="0"/>
              <a:t>Активные стадии заболеваний нервной системы.</a:t>
            </a:r>
          </a:p>
          <a:p>
            <a:endParaRPr lang="ru-RU" dirty="0"/>
          </a:p>
        </p:txBody>
      </p:sp>
      <p:sp>
        <p:nvSpPr>
          <p:cNvPr id="34818" name="AutoShape 2" descr="https://i.ytimg.com/vi/pYIXxHiJXX0/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Zelenye-volny</Template>
  <TotalTime>47</TotalTime>
  <Words>235</Words>
  <Application>Microsoft Office PowerPoint</Application>
  <PresentationFormat>Экран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Зумба, как вид фитнеса</vt:lpstr>
      <vt:lpstr>Презентация PowerPoint</vt:lpstr>
      <vt:lpstr>Польза зумбы для похудения </vt:lpstr>
      <vt:lpstr>Презентация PowerPoint</vt:lpstr>
      <vt:lpstr>Презентация PowerPoint</vt:lpstr>
      <vt:lpstr>Порядок тренировки зумба фитнеса </vt:lpstr>
      <vt:lpstr>Презентация PowerPoint</vt:lpstr>
      <vt:lpstr>Разновидности </vt:lpstr>
      <vt:lpstr>Противопоказания и предостережения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Зумба, как вид фитнеса</dc:title>
  <dc:creator>1</dc:creator>
  <cp:lastModifiedBy>Учитель СОШ 72</cp:lastModifiedBy>
  <cp:revision>7</cp:revision>
  <dcterms:created xsi:type="dcterms:W3CDTF">2017-04-10T23:14:56Z</dcterms:created>
  <dcterms:modified xsi:type="dcterms:W3CDTF">2021-10-26T04:39:00Z</dcterms:modified>
</cp:coreProperties>
</file>