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50136-DC95-4188-8373-DCBE36FFB666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42848-C5B4-4E27-8755-EAF0BCFAC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42848-C5B4-4E27-8755-EAF0BCFACD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D9271-4CE8-46B1-A727-97C7F66CE64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917D-1B20-4628-9ED3-A6929EBA1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england-smiley_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3786214" cy="3500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86478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3071834" cy="2286016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Austere-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суровый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Bugle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-рог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642918"/>
            <a:ext cx="457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______, My ______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have I done for you,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______, my ______?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is there I would not do,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______, my own?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With your glorious eyes austere,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 the Lord were walking near,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Whispering terrible things and dear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As the Song on your bugles blown,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______--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Round the world on your bugles blown!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William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Ernest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Henley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england-smiley_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3786214" cy="3500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86478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3071834" cy="2286016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Austere-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суровый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Bugle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-рог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642918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England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My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England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have I done for you,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England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my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England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is there I would not do,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England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my own?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With your glorious eyes austere,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 the Lord were walking near,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Whispering terrible things and dear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As the Song on your bugles blown,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England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Round the world on your bugles blown!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86478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england-road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7151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86478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2016-02-05 21.22.5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2016-02-05 21.22.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564078" cy="6315086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2016-02-05 21.21.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9148" y="214266"/>
            <a:ext cx="4514852" cy="6500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2016-02-05 21.20.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707236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England is the most populated country in the United Kingdom. The other countries that make up the United Kingdom are Wales, Scotland and Northern Ireland.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England is bordered by Wales to the west and Scotland to the north.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The population of England in 2011 was around 53 million.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The capital city of England is London. Other major cities include Birmingham, Manchester, Sheffield, Liverpool, Newcastle and Leeds.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England includes many small islands such as the Isle of Wight and </a:t>
            </a:r>
            <a:r>
              <a:rPr lang="en-US" sz="5500" b="1" dirty="0" err="1">
                <a:latin typeface="Times New Roman" pitchFamily="18" charset="0"/>
                <a:cs typeface="Times New Roman" pitchFamily="18" charset="0"/>
              </a:rPr>
              <a:t>Hayling</a:t>
            </a:r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 Island.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There is only a 34 </a:t>
            </a:r>
            <a:r>
              <a:rPr lang="en-US" sz="5500" b="1" dirty="0" err="1">
                <a:latin typeface="Times New Roman" pitchFamily="18" charset="0"/>
                <a:cs typeface="Times New Roman" pitchFamily="18" charset="0"/>
              </a:rPr>
              <a:t>kilometre</a:t>
            </a:r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 (21 mile) gap between England and France and the countries are connected by the Channel Tunnel which opened in 1994.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England was the first industrialized nation after the industrial revolution that began around 1760.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Famous English scientists include Charles Darwin, Michael Faraday, Isaac Newton and Stephen Hawking among many others.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longest river in the United Kingdom is the River Severn. Located in England and Wales, it stretches around 354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kilometres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(220 miles) in length.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longest river found entirely in England is the River Thames, it flows through London and is slightly shorter than the River Severn at around 346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kilometres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(215 miles) in length.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largest lake in England is named Windermere.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highest mountain in England is Scafell Pike, which stands at around 978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(3,209 ft) in height.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England has a large economy and uses the pound sterling as its currency.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English computer scientist Tim Berners-Lee is credited with inventing the World Wide Web.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have been a number of influential English authors but perhaps the most well known is William Shakespeare, who wrote classics such as Romeo and Juliet, Macbeth and Hamlet.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Football (soccer) is the most popular sport in England but others such as cricket and rugby have large followings.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Summer Olympic Games have been held in London 3 times, in 1908, 1948 and 2012.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official London home of the British monarch (king or queen) is Buckingham Palace.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  </vt:lpstr>
      <vt:lpstr>        </vt:lpstr>
      <vt:lpstr>        </vt:lpstr>
      <vt:lpstr>        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  </dc:title>
  <dc:creator>Admin</dc:creator>
  <cp:lastModifiedBy>Dragonneta</cp:lastModifiedBy>
  <cp:revision>4</cp:revision>
  <dcterms:created xsi:type="dcterms:W3CDTF">2016-02-05T16:30:40Z</dcterms:created>
  <dcterms:modified xsi:type="dcterms:W3CDTF">2017-02-12T12:28:09Z</dcterms:modified>
</cp:coreProperties>
</file>