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11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2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99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350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7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4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9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51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0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37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4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65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527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7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02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2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B3F3B3-83DE-447A-A720-2B14D843EF81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CE74FD-B2D1-4FCD-B2A5-CB177A972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Компьютерное моделирование.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понятия и определения. </a:t>
            </a:r>
          </a:p>
          <a:p>
            <a:r>
              <a:rPr lang="ru-RU" sz="2800" dirty="0" smtClean="0"/>
              <a:t>Цели предмета.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026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411" y="1369577"/>
            <a:ext cx="984003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	</a:t>
            </a:r>
            <a:r>
              <a:rPr lang="ru-RU" sz="3200" b="1" dirty="0" smtClean="0"/>
              <a:t>Процесс </a:t>
            </a:r>
            <a:r>
              <a:rPr lang="ru-RU" sz="3200" b="1" dirty="0"/>
              <a:t>моделирования включает три элемента</a:t>
            </a:r>
            <a:r>
              <a:rPr lang="ru-RU" sz="3200" b="1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	1</a:t>
            </a:r>
            <a:r>
              <a:rPr lang="ru-RU" dirty="0"/>
              <a:t>) субъект (исследователь</a:t>
            </a:r>
            <a:r>
              <a:rPr lang="ru-RU" dirty="0" smtClean="0"/>
              <a:t>),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	2</a:t>
            </a:r>
            <a:r>
              <a:rPr lang="ru-RU" dirty="0"/>
              <a:t>) объект исследования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	3</a:t>
            </a:r>
            <a:r>
              <a:rPr lang="ru-RU" dirty="0"/>
              <a:t>) модель, опосредствующую отношения познающего субъекта и познаваемого объекта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769" y="3784695"/>
            <a:ext cx="46672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Этапы компьютерного моделирования можно представить в виде схемы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988860"/>
            <a:ext cx="10084677" cy="1246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922" y="4391087"/>
            <a:ext cx="3794504" cy="22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90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2571" y="1492406"/>
            <a:ext cx="9601196" cy="331893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/>
              <a:t>Моделирование - циклический процесс. </a:t>
            </a:r>
            <a:r>
              <a:rPr lang="ru-RU" sz="2800" dirty="0"/>
              <a:t>Это означает, что за первым четырехэтапным циклом может последовать второй, третий и т.д. При этом знания об исследуемом объекте расширяются и уточняются, а исходная модель постепенно совершенствуется. Недостатки, обнаруженные после первого цикла моделирования, обусловленные малым знанием объекта и ошибками в построении модели, можно исправить в последующих циклах. В методологии моделирования, таким образом, заложены большие возможности саморазвития.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229027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8680"/>
          </a:xfrm>
        </p:spPr>
        <p:txBody>
          <a:bodyPr>
            <a:normAutofit/>
          </a:bodyPr>
          <a:lstStyle/>
          <a:p>
            <a:r>
              <a:rPr lang="ru-RU" b="1" dirty="0" smtClean="0"/>
              <a:t>Виды моделей</a:t>
            </a:r>
            <a:r>
              <a:rPr lang="ru-RU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02341"/>
            <a:ext cx="9601196" cy="33189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/>
              <a:t>Математические модели. </a:t>
            </a:r>
            <a:r>
              <a:rPr lang="ru-RU" dirty="0"/>
              <a:t>Это знаковые модели, описывающие определенные числовые соотношения.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Графические модели. </a:t>
            </a:r>
            <a:r>
              <a:rPr lang="ru-RU" dirty="0"/>
              <a:t>Визуальное представление объектов, которые настолько сложны, что их описание иными способами не дает человеку ясного понимания. Здесь наглядность модели выходит на первый план.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Имитационные модели. </a:t>
            </a:r>
            <a:r>
              <a:rPr lang="ru-RU" dirty="0"/>
              <a:t>Позволяют наблюдать изменение поведения элементов системы-модели, проводить эксперименты, изменяя некоторые параметры модели.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894" y="373023"/>
            <a:ext cx="2947223" cy="190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5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Аппаратно-программное моделирование систем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34101"/>
            <a:ext cx="9909410" cy="38848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Аппаратно-программное моделирование можно считать частным случаем полунатурного моделирования. На первом этапе разрабатывается концептуальная модель заданного класса систем на основе анализа типовых процессов, структур и аппаратных блоков. Концептуальная модель реализуется на аппаратно-программных средствах моделирующего комплекса. При этом моделирующий комплекс может настраиваться на соответствующую структуру системы программным путем за счет возможности программирования структуры используемой микропроцессорной ВС. Часть аппаратных и программных средств микропроцессорной ВС моделирующего комплекса непосредственно отражает аппаратно-программные средства, входящие в исследуемую систему (аппаратное моделирование), другая часть реализует имитационную модель функциональных средств исследуемой системы, внешней обстановки, влияния помех и т.п. (программное моделирование)</a:t>
            </a:r>
          </a:p>
        </p:txBody>
      </p:sp>
    </p:spTree>
    <p:extLst>
      <p:ext uri="{BB962C8B-B14F-4D97-AF65-F5344CB8AC3E}">
        <p14:creationId xmlns:p14="http://schemas.microsoft.com/office/powerpoint/2010/main" val="102119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9741" y="1369576"/>
            <a:ext cx="10059536" cy="437613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Разработка аппаратно-программных моделирующих комплексов является сложной технической задачей. Несмотря на это, применение таких комплексов находит все большее распространение. При достаточной производительности вычислительных средств комплекса процесс исследования системы может вестись в реальном масштабе времени. В составе комплекса могут использоваться как универсальные </a:t>
            </a:r>
            <a:r>
              <a:rPr lang="ru-RU" dirty="0" err="1"/>
              <a:t>микроЭВМ</a:t>
            </a:r>
            <a:r>
              <a:rPr lang="ru-RU" dirty="0"/>
              <a:t> общего назначение, так и вычислительные средства, непосредственно входящие в исследуемую систему. Подобные моделирующие комплексы являются универсальными стендами для разработки и отладки аппаратно-программных средств, проектируемых систем заданного класса. Они могут использоваться в качестве тренажеров по обучению обслуживающего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5382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457" y="1314986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/>
              <a:t>Моделирование</a:t>
            </a:r>
            <a:r>
              <a:rPr lang="ru-RU" sz="2800" dirty="0"/>
              <a:t> – процесс построения и использования модели.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Модель</a:t>
            </a:r>
            <a:r>
              <a:rPr lang="ru-RU" sz="2800" dirty="0" smtClean="0"/>
              <a:t> -  это материальный </a:t>
            </a:r>
            <a:r>
              <a:rPr lang="ru-RU" sz="2800" dirty="0"/>
              <a:t>или абстрактный объект, который в процессе изучения заменяет объект-оригинал, сохраняя его свойства, важные для данного исследования.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220" y="3923807"/>
            <a:ext cx="3700037" cy="262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843" y="4017986"/>
            <a:ext cx="4714875" cy="234315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9049" y="1519702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Компьютерное моделирование как метод познания основано на математическом моделировании. </a:t>
            </a:r>
            <a:endParaRPr lang="ru-RU" sz="2800" dirty="0" smtClean="0"/>
          </a:p>
          <a:p>
            <a:pPr algn="just"/>
            <a:r>
              <a:rPr lang="ru-RU" sz="2800" b="1" dirty="0" smtClean="0"/>
              <a:t>Математическая </a:t>
            </a:r>
            <a:r>
              <a:rPr lang="ru-RU" sz="2800" b="1" dirty="0"/>
              <a:t>модель </a:t>
            </a:r>
            <a:r>
              <a:rPr lang="ru-RU" sz="2800" dirty="0"/>
              <a:t>– это система математических соотношений (формул, уравнений, неравенств и знаковых логических выражений) отображающих существенные свойства изучаемого объекта или 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25726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85" y="428212"/>
            <a:ext cx="7753065" cy="58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107" y="919200"/>
            <a:ext cx="6333696" cy="5113109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Компьютерное моделирование является одним из эффективных методов изучения сложных систем.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Компьютерные </a:t>
            </a:r>
            <a:r>
              <a:rPr lang="ru-RU" dirty="0"/>
              <a:t>модели проще и удобнее исследовать в силу их возможности проводить вычислительные эксперименты, в тех случаях, когда реальные эксперименты затруднены из-за финансовых или физических препятствий или могут дать непредсказуемый результат.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169" y="491604"/>
            <a:ext cx="2295525" cy="339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043" y="4012442"/>
            <a:ext cx="2132291" cy="23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2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685" y="1533351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Логичность компьютерных моделей позволяет выявить основные факторы, определяющие свойства изучаемого объекта-оригинала (или целого класса объектов), в частности, исследовать отклик моделируемой физической системы на изменения ее параметров и начальных условий.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83" y="3961191"/>
            <a:ext cx="5381625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Компьютерное моделирование как новый метод научных исследований основывается на: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1. Построении математических моделей для описания изучаемых процессов;</a:t>
            </a:r>
          </a:p>
          <a:p>
            <a:pPr algn="just"/>
            <a:r>
              <a:rPr lang="ru-RU" dirty="0"/>
              <a:t>2. Использовании новейших вычислительных машин, обладающих высоким быстродействием (миллионы операций в секунду) и способных вести диалог с человеком.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57" y="4413485"/>
            <a:ext cx="3487784" cy="198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Различают аналитическое и имитационное моделирование.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7730" y="2529637"/>
            <a:ext cx="10496264" cy="331893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При аналитическом моделировании изучаются математические (абстрактные) модели реального объекта в виде алгебраических, дифференциальных и других уравнений, а также предусматривающих осуществление однозначной вычислительной процедуры, приводящей к их точному решению. </a:t>
            </a:r>
            <a:endParaRPr lang="ru-RU" dirty="0" smtClean="0"/>
          </a:p>
          <a:p>
            <a:pPr algn="just"/>
            <a:r>
              <a:rPr lang="ru-RU" dirty="0" smtClean="0"/>
              <a:t>При </a:t>
            </a:r>
            <a:r>
              <a:rPr lang="ru-RU" dirty="0"/>
              <a:t>имитационном моделировании исследуются математические модели в виде алгоритма, воспроизводящего функционирование исследуемой системы путем последовательного выполнения большого количества элементарных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297618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Построение компьютерной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6931"/>
            <a:ext cx="9813877" cy="3666447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Построение компьютерной модели базируется на абстрагировании от конкретной природы явлений или изучаемого объекта-оригинала и состоит из двух этапов – сначала создание качественной, а затем и количественной модели. Компьютерное же моделирование заключается в проведении серии вычислительных экспериментов на компьютере, целью которых является анализ, интерпретация и сопоставление результатов моделирования с реальным поведением изучаемого объекта и, при необходимости, последующее уточнение модели и т. д.</a:t>
            </a:r>
          </a:p>
        </p:txBody>
      </p:sp>
    </p:spTree>
    <p:extLst>
      <p:ext uri="{BB962C8B-B14F-4D97-AF65-F5344CB8AC3E}">
        <p14:creationId xmlns:p14="http://schemas.microsoft.com/office/powerpoint/2010/main" val="2640771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672</Words>
  <Application>Microsoft Office PowerPoint</Application>
  <PresentationFormat>Широкоэкранный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Garamond</vt:lpstr>
      <vt:lpstr>Натуральные материалы</vt:lpstr>
      <vt:lpstr>Компьютерное моделирование.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Компьютерное моделирование как новый метод научных исследований основывается на:</vt:lpstr>
      <vt:lpstr>Различают аналитическое и имитационное моделирование. </vt:lpstr>
      <vt:lpstr>Построение компьютерной модели</vt:lpstr>
      <vt:lpstr>Презентация PowerPoint</vt:lpstr>
      <vt:lpstr>Этапы компьютерного моделирования можно представить в виде схемы</vt:lpstr>
      <vt:lpstr>Презентация PowerPoint</vt:lpstr>
      <vt:lpstr>Виды моделей:</vt:lpstr>
      <vt:lpstr>Аппаратно-программное моделирование систем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моделирование.</dc:title>
  <dc:creator>DELL</dc:creator>
  <cp:lastModifiedBy>DELL</cp:lastModifiedBy>
  <cp:revision>7</cp:revision>
  <dcterms:created xsi:type="dcterms:W3CDTF">2017-09-06T12:16:01Z</dcterms:created>
  <dcterms:modified xsi:type="dcterms:W3CDTF">2017-09-06T13:12:41Z</dcterms:modified>
</cp:coreProperties>
</file>