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1" r:id="rId2"/>
    <p:sldId id="371" r:id="rId3"/>
    <p:sldId id="360" r:id="rId4"/>
    <p:sldId id="370" r:id="rId5"/>
    <p:sldId id="369" r:id="rId6"/>
    <p:sldId id="368" r:id="rId7"/>
    <p:sldId id="367" r:id="rId8"/>
    <p:sldId id="379" r:id="rId9"/>
    <p:sldId id="365" r:id="rId10"/>
    <p:sldId id="364" r:id="rId11"/>
    <p:sldId id="363" r:id="rId12"/>
    <p:sldId id="361" r:id="rId13"/>
    <p:sldId id="378" r:id="rId14"/>
    <p:sldId id="382" r:id="rId15"/>
    <p:sldId id="383" r:id="rId16"/>
    <p:sldId id="384" r:id="rId17"/>
    <p:sldId id="385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8BE0D3E-BC52-4291-A469-CD397E14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52587"/>
            <a:ext cx="7920880" cy="1692437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ДИКИЕ ЖИВОТНЫЕ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ЗИМОЙ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517232"/>
            <a:ext cx="60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Подготовила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воспитатель ГБДОУ д/с №15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Бычкова М.А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99592" y="188640"/>
            <a:ext cx="6984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кабан?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90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Ночами кабаны зимой греются в убежищах, лежат на ветках, листьях.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Если очень холодно – то ложатся близко друг к другу – греют друг друга.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699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Кабаны никогда не зарываются в снег, они его не любят. 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Кормятся кабаны зимой днем.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Едят они веточки, выкапывают из-под снега желуди, орехи, траву.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 descr="http://pluspng.com/img-png/wild-boar-png-hd-wild-hog-5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052736"/>
            <a:ext cx="3818182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01008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Дом бобра называется «хаткой».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Бобры строят дом из веток и сучьев. Все веточки он скрепляют глиной, илом. В хатку можно зайти только под водой.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Бобры живут семьями.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Бобры зимой не спят, и им нужно есть!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Зимой бобры плавают под водой и едят корни водных растений и свои осенние заготовки корма – припасенные ветки.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9592" y="188640"/>
            <a:ext cx="6984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бобр?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pic>
        <p:nvPicPr>
          <p:cNvPr id="11274" name="Picture 10" descr="http://pngimg.com/uploads/beaver/beaver_PNG6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268760"/>
            <a:ext cx="40767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ngimg.com/uploads/bear/bear_PNG234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188640"/>
            <a:ext cx="1941194" cy="1440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51720" y="260648"/>
            <a:ext cx="49688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Отгадай загадки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9224" name="Picture 8" descr="https://img-fotki.yandex.ru/get/6305/66124276.79/0_71c4f_b0dbb45e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5013176"/>
            <a:ext cx="1346633" cy="1080000"/>
          </a:xfrm>
          <a:prstGeom prst="rect">
            <a:avLst/>
          </a:prstGeom>
          <a:noFill/>
        </p:spPr>
      </p:pic>
      <p:pic>
        <p:nvPicPr>
          <p:cNvPr id="9226" name="Picture 10" descr="https://clipart-db.ru/file_content/rastr/rastr_animal_03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4149080"/>
            <a:ext cx="2821085" cy="21600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" y="1484784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Веток хруст в лесу то тут, то там. Ищет жёлуди…?</a:t>
            </a:r>
          </a:p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Летом- </a:t>
            </a:r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серый, а зимой- 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белый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ru-RU" sz="20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Летом- рыжая, а зимой- 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серая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Водяные мастера, строят дом без топора?</a:t>
            </a:r>
            <a:endParaRPr lang="ru-RU" sz="20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Кто зимой холодной ходит 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злой, голодный?</a:t>
            </a:r>
            <a:endParaRPr lang="ru-RU" sz="20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Кто зимой ничего не ест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Через поле напрямик, скачет белый воротник?</a:t>
            </a:r>
          </a:p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Кто на своей голове лес носит?</a:t>
            </a:r>
          </a:p>
          <a:p>
            <a:endParaRPr lang="ru-RU" sz="32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pic>
        <p:nvPicPr>
          <p:cNvPr id="9228" name="Picture 12" descr="http://www.playcast.ru/uploads/2018/10/05/2592728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0"/>
            <a:ext cx="961200" cy="1440000"/>
          </a:xfrm>
          <a:prstGeom prst="rect">
            <a:avLst/>
          </a:prstGeom>
          <a:noFill/>
        </p:spPr>
      </p:pic>
      <p:pic>
        <p:nvPicPr>
          <p:cNvPr id="9232" name="Picture 16" descr="http://www.playcast.ru/uploads/2013/11/29/669322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3933056"/>
            <a:ext cx="1892247" cy="1800000"/>
          </a:xfrm>
          <a:prstGeom prst="rect">
            <a:avLst/>
          </a:prstGeom>
          <a:noFill/>
        </p:spPr>
      </p:pic>
      <p:pic>
        <p:nvPicPr>
          <p:cNvPr id="9234" name="Picture 18" descr="http://pngimg.com/uploads/moose/moose_PNG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21088"/>
            <a:ext cx="1800000" cy="1800000"/>
          </a:xfrm>
          <a:prstGeom prst="rect">
            <a:avLst/>
          </a:prstGeom>
          <a:noFill/>
        </p:spPr>
      </p:pic>
      <p:pic>
        <p:nvPicPr>
          <p:cNvPr id="9240" name="Picture 24" descr="http://pngimg.com/uploads/beaver/beaver_PNG1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2132856"/>
            <a:ext cx="1920000" cy="1440000"/>
          </a:xfrm>
          <a:prstGeom prst="rect">
            <a:avLst/>
          </a:prstGeom>
          <a:noFill/>
        </p:spPr>
      </p:pic>
      <p:pic>
        <p:nvPicPr>
          <p:cNvPr id="9242" name="Picture 26" descr="http://pngimg.com/uploads/boar/boar_PNG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4797152"/>
            <a:ext cx="2114645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47664" y="0"/>
            <a:ext cx="6216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Кто где живёт?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95536" y="2060848"/>
            <a:ext cx="29710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белки…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медведя…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зайца…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лисы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лося…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бобра…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волка…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У кабана…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 flipV="1">
            <a:off x="2483768" y="2564904"/>
            <a:ext cx="1871662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796136" y="5661248"/>
            <a:ext cx="1309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нора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rot="5400000" flipV="1">
            <a:off x="2087724" y="3969060"/>
            <a:ext cx="2304256" cy="15121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995936" y="5949280"/>
            <a:ext cx="10609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куст</a:t>
            </a: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rot="16200000">
            <a:off x="2267298" y="1341214"/>
            <a:ext cx="12969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491880" y="836712"/>
            <a:ext cx="14650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дупло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rot="16200000">
            <a:off x="3779763" y="404813"/>
            <a:ext cx="1871663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444208" y="764704"/>
            <a:ext cx="185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берлога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rot="16200000">
            <a:off x="3023407" y="4185504"/>
            <a:ext cx="1801043" cy="2448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rot="5400000" flipV="1">
            <a:off x="3060254" y="3428578"/>
            <a:ext cx="1871662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V="1">
            <a:off x="2123728" y="3717032"/>
            <a:ext cx="5472608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rot="16200000">
            <a:off x="4608276" y="3104691"/>
            <a:ext cx="71463" cy="4176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804248" y="4869160"/>
            <a:ext cx="136815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хатка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499992" y="2492896"/>
            <a:ext cx="164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логово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148064" y="4293096"/>
            <a:ext cx="1366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гайно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689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Кто лишний?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pic>
        <p:nvPicPr>
          <p:cNvPr id="5" name="Picture 2" descr="http://pngimg.com/uploads/bear/bear_PNG234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212976"/>
            <a:ext cx="2911791" cy="2160000"/>
          </a:xfrm>
          <a:prstGeom prst="rect">
            <a:avLst/>
          </a:prstGeom>
          <a:noFill/>
        </p:spPr>
      </p:pic>
      <p:pic>
        <p:nvPicPr>
          <p:cNvPr id="6" name="Picture 10" descr="https://clipart-db.ru/file_content/rastr/rastr_animal_03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484784"/>
            <a:ext cx="3291266" cy="2520000"/>
          </a:xfrm>
          <a:prstGeom prst="rect">
            <a:avLst/>
          </a:prstGeom>
          <a:noFill/>
        </p:spPr>
      </p:pic>
      <p:pic>
        <p:nvPicPr>
          <p:cNvPr id="7" name="Picture 26" descr="http://pngimg.com/uploads/boar/boar_PNG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836712"/>
            <a:ext cx="2114645" cy="1800000"/>
          </a:xfrm>
          <a:prstGeom prst="rect">
            <a:avLst/>
          </a:prstGeom>
          <a:noFill/>
        </p:spPr>
      </p:pic>
      <p:pic>
        <p:nvPicPr>
          <p:cNvPr id="8" name="Picture 2" descr="https://ds03.infourok.ru/uploads/ex/0483/0003254a-6941456d/hello_html_c64abe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10250" y="1124744"/>
            <a:ext cx="3333750" cy="2867025"/>
          </a:xfrm>
          <a:prstGeom prst="rect">
            <a:avLst/>
          </a:prstGeom>
          <a:noFill/>
        </p:spPr>
      </p:pic>
      <p:pic>
        <p:nvPicPr>
          <p:cNvPr id="1028" name="Picture 4" descr="https://www.zootehnikoff.ru/wp-content/uploads/2017/01/kz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3933056"/>
            <a:ext cx="3041719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605" y="141277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учить детей подбирать и называть слова-признаки, слова-действия.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Медведь (какой?) … (бурый, косолапый, неуклюжий).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Волк (какой?) … (серый, зубастый, злой).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Заяц (какой?) … (длинноухий, трусливый, пугливый).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Лиса (какая?) … (хитрая, рыжая, пушистая).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Медведь (что делает?) … (спит, переваливается, косолапит).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Волк (что делает?) … (воет, убегает, догоняет).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Лиса (что делает?) … (выслеживает, бежит, ловит).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76672"/>
            <a:ext cx="5722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«Подбери словечко»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медведицы  - … (медвежонок, медвежата).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лисицы  - … (лисенок, лисята).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белки  - … (бельчонок, бельчата).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волчицы  - … (волчонок, волчата).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ежихи  - … (ежонок, ежата).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зайчихи  - … (зайчонок, зайчата).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бобрихи - …(бобрята).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04665"/>
            <a:ext cx="4320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«Кто у кого?»</a:t>
            </a:r>
          </a:p>
          <a:p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СПСИБО ЗА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ВИМАНИЕ!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76672"/>
            <a:ext cx="5407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Дикие животные зимой.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Пришла холодная зима. Лес весь в снегу. 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Спрятались под снегом плоды и семена. 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Нет сочной травы и мягких листьев.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60648"/>
            <a:ext cx="528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НАЗОВИ ЖИВОТНЫХ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1387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661248"/>
            <a:ext cx="140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2780928"/>
            <a:ext cx="227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636912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941168"/>
            <a:ext cx="165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2492896"/>
            <a:ext cx="151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ЛИСА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https://ds05.infourok.ru/uploads/ex/0c0d/0002f23c-e659f40e/hello_html_m29ca0a2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124744"/>
            <a:ext cx="2617450" cy="1800000"/>
          </a:xfrm>
          <a:prstGeom prst="rect">
            <a:avLst/>
          </a:prstGeom>
          <a:noFill/>
        </p:spPr>
      </p:pic>
      <p:pic>
        <p:nvPicPr>
          <p:cNvPr id="19462" name="Picture 6" descr="http://pngimg.com/uploads/rabbit/rabbit_PNG37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052736"/>
            <a:ext cx="866153" cy="1440000"/>
          </a:xfrm>
          <a:prstGeom prst="rect">
            <a:avLst/>
          </a:prstGeom>
          <a:noFill/>
        </p:spPr>
      </p:pic>
      <p:pic>
        <p:nvPicPr>
          <p:cNvPr id="19464" name="Picture 8" descr="http://pngimg.com/uploads/wolf/wolf_PNG231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6672"/>
            <a:ext cx="2019059" cy="2160000"/>
          </a:xfrm>
          <a:prstGeom prst="rect">
            <a:avLst/>
          </a:prstGeom>
          <a:noFill/>
        </p:spPr>
      </p:pic>
      <p:pic>
        <p:nvPicPr>
          <p:cNvPr id="19466" name="Picture 10" descr="http://www.playcast.ru/uploads/2015/12/04/1617166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3140968"/>
            <a:ext cx="1440000" cy="1800000"/>
          </a:xfrm>
          <a:prstGeom prst="rect">
            <a:avLst/>
          </a:prstGeom>
          <a:noFill/>
        </p:spPr>
      </p:pic>
      <p:pic>
        <p:nvPicPr>
          <p:cNvPr id="19468" name="Picture 12" descr="http://www.playcast.ru/uploads/2014/11/18/1069025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88640"/>
            <a:ext cx="2644312" cy="2880000"/>
          </a:xfrm>
          <a:prstGeom prst="rect">
            <a:avLst/>
          </a:prstGeom>
          <a:noFill/>
        </p:spPr>
      </p:pic>
      <p:pic>
        <p:nvPicPr>
          <p:cNvPr id="19470" name="Picture 14" descr="http://pngimg.com/uploads/moose/moose_PNG5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12976"/>
            <a:ext cx="2326155" cy="2520000"/>
          </a:xfrm>
          <a:prstGeom prst="rect">
            <a:avLst/>
          </a:prstGeom>
          <a:noFill/>
        </p:spPr>
      </p:pic>
      <p:pic>
        <p:nvPicPr>
          <p:cNvPr id="19472" name="Picture 16" descr="http://telegramity.ru/web/Imagesstikers/328993bc1574f9a5cf04bf12bf3c84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4077072"/>
            <a:ext cx="2160000" cy="2160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596336" y="6093296"/>
            <a:ext cx="131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БОБР</a:t>
            </a:r>
            <a:endParaRPr lang="ru-RU" sz="3200" dirty="0"/>
          </a:p>
        </p:txBody>
      </p:sp>
      <p:pic>
        <p:nvPicPr>
          <p:cNvPr id="19474" name="Picture 18" descr="http://pngimg.com/uploads/boar/boar_PNG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3356992"/>
            <a:ext cx="2607322" cy="1800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707904" y="5157192"/>
            <a:ext cx="1692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73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зимует заяц?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081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Какая шубка у зайца зимой?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Почему поменялся цвет шубки зимой у зайца?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Что ест заяц?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Где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он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спит?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 descr="http://www.playcast.ru/uploads/2015/12/21/1644248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196752"/>
            <a:ext cx="2070703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293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зимует белка?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22920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Зимой шубка у белки серая.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Белка ест шишки. Орехи, грибы.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Белка живёт в дупле.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https://i.pinimg.com/originals/b8/fb/6d/b8fb6d629662d0f7b561b2289714f5a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268760"/>
            <a:ext cx="295664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5968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 зимует лиса?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Зимой шубка у лисы пушистая, тёплая.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Зимой лиса ест мышей, зайцев.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Лиса живёт в норе.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 descr="https://avatanplus.com/files/resources/original/58ee4ac31251415b62d40a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268760"/>
            <a:ext cx="315789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747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зимует лось?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Зимой лоси живут вместе, обгладывают кору деревьев, растирая ее мощными и крепкими зубами.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Очень любят лоси кору молодых осинок. Едят они и побеги молодых сосен, для них эти побеги как лекарство.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Отдыхают лоси зимой, закопавшись в снег, в снежных ямах.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 descr="https://ds03.infourok.ru/uploads/ex/0483/0003254a-6941456d/hello_html_c64abe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980728"/>
            <a:ext cx="333375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188640"/>
            <a:ext cx="8415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медведь?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7544" y="4365104"/>
            <a:ext cx="82311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Зимой медведь ничего не ест.</a:t>
            </a:r>
          </a:p>
          <a:p>
            <a:endParaRPr lang="ru-RU" sz="36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  <a:p>
            <a:r>
              <a:rPr lang="ru-RU" sz="36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Медведь всю зиму спит в берлоге.</a:t>
            </a:r>
          </a:p>
        </p:txBody>
      </p:sp>
      <p:pic>
        <p:nvPicPr>
          <p:cNvPr id="8" name="Picture 2" descr="http://pngimg.com/uploads/bear/bear_PNG234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836712"/>
            <a:ext cx="458033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28662" y="332656"/>
            <a:ext cx="8415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волк?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Волки – хищники коварные и очень опасные и для зверей, и для человека.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Волки отлично видят даже в темноте и прекрасно слышат.</a:t>
            </a:r>
            <a:b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Зимой волк не может быстро бегать по рыхлому снегу, по насту бегает очень быстро! 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70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Они охотятся на лосей, зайцев, куропаток, тетеревов. </a:t>
            </a:r>
          </a:p>
        </p:txBody>
      </p:sp>
      <p:pic>
        <p:nvPicPr>
          <p:cNvPr id="13316" name="Picture 4" descr="https://avatanplus.com/files/resources/original/5724bf5527b9c154678b64a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052736"/>
            <a:ext cx="3514099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Снежинк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'Снежинки'</Template>
  <TotalTime>850</TotalTime>
  <Words>470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оформления 'Снежинки'</vt:lpstr>
      <vt:lpstr>ПРЕЗЕНТАЦИЯ ДИКИЕ ЖИВОТНЫЕ ЗИМОЙ старшая 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СПСИБО ЗА ВИМАНИЕ!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ДИКИЕ ЖИВОТНЫЕ ЗИМОЙ подготовительная группа</dc:title>
  <dc:creator>Ольга</dc:creator>
  <cp:lastModifiedBy>Пользователь Windows</cp:lastModifiedBy>
  <cp:revision>355</cp:revision>
  <dcterms:created xsi:type="dcterms:W3CDTF">2019-01-15T14:31:52Z</dcterms:created>
  <dcterms:modified xsi:type="dcterms:W3CDTF">2020-01-10T05:24:08Z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