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3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1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7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9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8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8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4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5749-4F33-40DC-8365-BA430B77626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6895-A34B-4338-B3BF-69021FFF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5"/>
            <a:ext cx="6077527" cy="6793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6" y="147782"/>
            <a:ext cx="6012873" cy="67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0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6" y="0"/>
            <a:ext cx="8515928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7852" y="-2484583"/>
            <a:ext cx="6576291" cy="118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0"/>
            <a:ext cx="11804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2022-04-18T18:23:05Z</dcterms:created>
  <dcterms:modified xsi:type="dcterms:W3CDTF">2022-04-18T18:30:24Z</dcterms:modified>
</cp:coreProperties>
</file>