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6"/>
  </p:notesMasterIdLst>
  <p:sldIdLst>
    <p:sldId id="263" r:id="rId2"/>
    <p:sldId id="262" r:id="rId3"/>
    <p:sldId id="260" r:id="rId4"/>
    <p:sldId id="266" r:id="rId5"/>
    <p:sldId id="265" r:id="rId6"/>
    <p:sldId id="256" r:id="rId7"/>
    <p:sldId id="271" r:id="rId8"/>
    <p:sldId id="267" r:id="rId9"/>
    <p:sldId id="257" r:id="rId10"/>
    <p:sldId id="259" r:id="rId11"/>
    <p:sldId id="258" r:id="rId12"/>
    <p:sldId id="269" r:id="rId13"/>
    <p:sldId id="268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E1027C-2201-4ABE-93F4-8F5083FF2E8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B74E1982-4BA5-448B-9447-A4C56F04031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Tahoma" pitchFamily="34" charset="0"/>
              <a:cs typeface="Arial" pitchFamily="34" charset="0"/>
            </a:rPr>
            <a:t>Типы корневых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Tahoma" pitchFamily="34" charset="0"/>
              <a:cs typeface="Arial" pitchFamily="34" charset="0"/>
            </a:rPr>
            <a:t>систем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23E8E546-C7D8-4506-B870-2CFB8AA328D3}" type="parTrans" cxnId="{EC7AF704-EEC5-4FD1-9257-8E86C5019554}">
      <dgm:prSet/>
      <dgm:spPr/>
    </dgm:pt>
    <dgm:pt modelId="{390E4D0C-65BF-4FA0-AA84-5055BE8E6146}" type="sibTrans" cxnId="{EC7AF704-EEC5-4FD1-9257-8E86C5019554}">
      <dgm:prSet/>
      <dgm:spPr/>
    </dgm:pt>
    <dgm:pt modelId="{286C820A-B5F2-4CF0-9C86-E2A991C6667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Tahoma" pitchFamily="34" charset="0"/>
              <a:cs typeface="Arial" pitchFamily="34" charset="0"/>
            </a:rPr>
            <a:t>Мочковатая –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Tahoma" pitchFamily="34" charset="0"/>
              <a:cs typeface="Arial" pitchFamily="34" charset="0"/>
            </a:rPr>
            <a:t>множество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Tahoma" pitchFamily="34" charset="0"/>
              <a:cs typeface="Arial" pitchFamily="34" charset="0"/>
            </a:rPr>
            <a:t>придаточных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Tahoma" pitchFamily="34" charset="0"/>
              <a:cs typeface="Arial" pitchFamily="34" charset="0"/>
            </a:rPr>
            <a:t>корней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D612AB4B-5B09-40DC-8F8B-03E9AD34C253}" type="parTrans" cxnId="{09F8FDBC-7672-4936-B93E-A804E9D4C9E7}">
      <dgm:prSet/>
      <dgm:spPr/>
    </dgm:pt>
    <dgm:pt modelId="{599879D6-98A9-44B3-BE8F-164D577D5BE7}" type="sibTrans" cxnId="{09F8FDBC-7672-4936-B93E-A804E9D4C9E7}">
      <dgm:prSet/>
      <dgm:spPr/>
    </dgm:pt>
    <dgm:pt modelId="{E71F256E-1220-49A0-9C35-D59496D5EAB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Tahoma" pitchFamily="34" charset="0"/>
              <a:cs typeface="Arial" pitchFamily="34" charset="0"/>
            </a:rPr>
            <a:t>Стержневая –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Tahoma" pitchFamily="34" charset="0"/>
              <a:cs typeface="Arial" pitchFamily="34" charset="0"/>
            </a:rPr>
            <a:t>четко виден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Tahoma" pitchFamily="34" charset="0"/>
              <a:cs typeface="Arial" pitchFamily="34" charset="0"/>
            </a:rPr>
            <a:t>главный корень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0AC260D9-283F-4F5A-9FDE-4E94104B2193}" type="parTrans" cxnId="{17E57346-F4C7-4097-B2C5-07A657F5449B}">
      <dgm:prSet/>
      <dgm:spPr/>
    </dgm:pt>
    <dgm:pt modelId="{E26E8C18-3EFF-463E-86CA-E5F11E0EF46B}" type="sibTrans" cxnId="{17E57346-F4C7-4097-B2C5-07A657F5449B}">
      <dgm:prSet/>
      <dgm:spPr/>
    </dgm:pt>
    <dgm:pt modelId="{A2E0A965-8366-47C3-8234-A42513C1BE3D}" type="pres">
      <dgm:prSet presAssocID="{11E1027C-2201-4ABE-93F4-8F5083FF2E8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537F790-898E-4E43-80DD-DDEA499AFBB1}" type="pres">
      <dgm:prSet presAssocID="{B74E1982-4BA5-448B-9447-A4C56F04031E}" presName="hierRoot1" presStyleCnt="0">
        <dgm:presLayoutVars>
          <dgm:hierBranch/>
        </dgm:presLayoutVars>
      </dgm:prSet>
      <dgm:spPr/>
    </dgm:pt>
    <dgm:pt modelId="{E5F69E57-9156-4F8A-B59A-DB5CF1831016}" type="pres">
      <dgm:prSet presAssocID="{B74E1982-4BA5-448B-9447-A4C56F04031E}" presName="rootComposite1" presStyleCnt="0"/>
      <dgm:spPr/>
    </dgm:pt>
    <dgm:pt modelId="{DE132753-50E6-4C22-83FF-AE2B464A7B16}" type="pres">
      <dgm:prSet presAssocID="{B74E1982-4BA5-448B-9447-A4C56F04031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90DBF8-D0F4-4DDE-AF00-17C189265FC3}" type="pres">
      <dgm:prSet presAssocID="{B74E1982-4BA5-448B-9447-A4C56F04031E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63377EF-E295-4517-B737-F56441CA0436}" type="pres">
      <dgm:prSet presAssocID="{B74E1982-4BA5-448B-9447-A4C56F04031E}" presName="hierChild2" presStyleCnt="0"/>
      <dgm:spPr/>
    </dgm:pt>
    <dgm:pt modelId="{502514F1-F937-48BF-9B5C-6E4A7CC0F99F}" type="pres">
      <dgm:prSet presAssocID="{D612AB4B-5B09-40DC-8F8B-03E9AD34C253}" presName="Name35" presStyleLbl="parChTrans1D2" presStyleIdx="0" presStyleCnt="2"/>
      <dgm:spPr/>
    </dgm:pt>
    <dgm:pt modelId="{24B7D079-B582-4841-A055-9133F981B2D8}" type="pres">
      <dgm:prSet presAssocID="{286C820A-B5F2-4CF0-9C86-E2A991C66672}" presName="hierRoot2" presStyleCnt="0">
        <dgm:presLayoutVars>
          <dgm:hierBranch/>
        </dgm:presLayoutVars>
      </dgm:prSet>
      <dgm:spPr/>
    </dgm:pt>
    <dgm:pt modelId="{04150866-5991-4612-AD27-FC5D873284CA}" type="pres">
      <dgm:prSet presAssocID="{286C820A-B5F2-4CF0-9C86-E2A991C66672}" presName="rootComposite" presStyleCnt="0"/>
      <dgm:spPr/>
    </dgm:pt>
    <dgm:pt modelId="{E60970C8-E166-4AE8-AB73-46B377EB5F8A}" type="pres">
      <dgm:prSet presAssocID="{286C820A-B5F2-4CF0-9C86-E2A991C66672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790EFDC-ADBA-4EC2-AFCA-F80002036EDF}" type="pres">
      <dgm:prSet presAssocID="{286C820A-B5F2-4CF0-9C86-E2A991C66672}" presName="rootConnector" presStyleLbl="node2" presStyleIdx="0" presStyleCnt="2"/>
      <dgm:spPr/>
      <dgm:t>
        <a:bodyPr/>
        <a:lstStyle/>
        <a:p>
          <a:endParaRPr lang="ru-RU"/>
        </a:p>
      </dgm:t>
    </dgm:pt>
    <dgm:pt modelId="{4D911DB7-DFE7-40C2-A3F5-2BE9534F2CC6}" type="pres">
      <dgm:prSet presAssocID="{286C820A-B5F2-4CF0-9C86-E2A991C66672}" presName="hierChild4" presStyleCnt="0"/>
      <dgm:spPr/>
    </dgm:pt>
    <dgm:pt modelId="{651B4B21-9762-4160-B722-9EEA5CC4F68F}" type="pres">
      <dgm:prSet presAssocID="{286C820A-B5F2-4CF0-9C86-E2A991C66672}" presName="hierChild5" presStyleCnt="0"/>
      <dgm:spPr/>
    </dgm:pt>
    <dgm:pt modelId="{BF71A00A-E951-488F-8122-8E5C8EEAD174}" type="pres">
      <dgm:prSet presAssocID="{0AC260D9-283F-4F5A-9FDE-4E94104B2193}" presName="Name35" presStyleLbl="parChTrans1D2" presStyleIdx="1" presStyleCnt="2"/>
      <dgm:spPr/>
    </dgm:pt>
    <dgm:pt modelId="{A6E83CB6-6618-4EFA-92F6-48C0C4D6B980}" type="pres">
      <dgm:prSet presAssocID="{E71F256E-1220-49A0-9C35-D59496D5EAB0}" presName="hierRoot2" presStyleCnt="0">
        <dgm:presLayoutVars>
          <dgm:hierBranch/>
        </dgm:presLayoutVars>
      </dgm:prSet>
      <dgm:spPr/>
    </dgm:pt>
    <dgm:pt modelId="{8E00275D-BFD6-4872-BC70-0F8D838AF134}" type="pres">
      <dgm:prSet presAssocID="{E71F256E-1220-49A0-9C35-D59496D5EAB0}" presName="rootComposite" presStyleCnt="0"/>
      <dgm:spPr/>
    </dgm:pt>
    <dgm:pt modelId="{6797226E-23AD-48DE-8360-50EC8D2B0AD5}" type="pres">
      <dgm:prSet presAssocID="{E71F256E-1220-49A0-9C35-D59496D5EAB0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4D03C8-8E6D-4F6B-94A6-EAE970F33145}" type="pres">
      <dgm:prSet presAssocID="{E71F256E-1220-49A0-9C35-D59496D5EAB0}" presName="rootConnector" presStyleLbl="node2" presStyleIdx="1" presStyleCnt="2"/>
      <dgm:spPr/>
      <dgm:t>
        <a:bodyPr/>
        <a:lstStyle/>
        <a:p>
          <a:endParaRPr lang="ru-RU"/>
        </a:p>
      </dgm:t>
    </dgm:pt>
    <dgm:pt modelId="{C09BFFC6-8A72-4027-AC66-7447DCE115C6}" type="pres">
      <dgm:prSet presAssocID="{E71F256E-1220-49A0-9C35-D59496D5EAB0}" presName="hierChild4" presStyleCnt="0"/>
      <dgm:spPr/>
    </dgm:pt>
    <dgm:pt modelId="{132B0251-E1DE-4D7A-A684-A20BE1897F5A}" type="pres">
      <dgm:prSet presAssocID="{E71F256E-1220-49A0-9C35-D59496D5EAB0}" presName="hierChild5" presStyleCnt="0"/>
      <dgm:spPr/>
    </dgm:pt>
    <dgm:pt modelId="{A9D54E1D-89F0-4761-9C5E-860493521353}" type="pres">
      <dgm:prSet presAssocID="{B74E1982-4BA5-448B-9447-A4C56F04031E}" presName="hierChild3" presStyleCnt="0"/>
      <dgm:spPr/>
    </dgm:pt>
  </dgm:ptLst>
  <dgm:cxnLst>
    <dgm:cxn modelId="{09F8FDBC-7672-4936-B93E-A804E9D4C9E7}" srcId="{B74E1982-4BA5-448B-9447-A4C56F04031E}" destId="{286C820A-B5F2-4CF0-9C86-E2A991C66672}" srcOrd="0" destOrd="0" parTransId="{D612AB4B-5B09-40DC-8F8B-03E9AD34C253}" sibTransId="{599879D6-98A9-44B3-BE8F-164D577D5BE7}"/>
    <dgm:cxn modelId="{EC7AF704-EEC5-4FD1-9257-8E86C5019554}" srcId="{11E1027C-2201-4ABE-93F4-8F5083FF2E8D}" destId="{B74E1982-4BA5-448B-9447-A4C56F04031E}" srcOrd="0" destOrd="0" parTransId="{23E8E546-C7D8-4506-B870-2CFB8AA328D3}" sibTransId="{390E4D0C-65BF-4FA0-AA84-5055BE8E6146}"/>
    <dgm:cxn modelId="{881FDE27-209C-4A0B-99CF-D3B193A372B3}" type="presOf" srcId="{D612AB4B-5B09-40DC-8F8B-03E9AD34C253}" destId="{502514F1-F937-48BF-9B5C-6E4A7CC0F99F}" srcOrd="0" destOrd="0" presId="urn:microsoft.com/office/officeart/2005/8/layout/orgChart1"/>
    <dgm:cxn modelId="{51B0DF35-26DA-4C6B-A11C-C18B9A11D68C}" type="presOf" srcId="{B74E1982-4BA5-448B-9447-A4C56F04031E}" destId="{DE132753-50E6-4C22-83FF-AE2B464A7B16}" srcOrd="0" destOrd="0" presId="urn:microsoft.com/office/officeart/2005/8/layout/orgChart1"/>
    <dgm:cxn modelId="{17E57346-F4C7-4097-B2C5-07A657F5449B}" srcId="{B74E1982-4BA5-448B-9447-A4C56F04031E}" destId="{E71F256E-1220-49A0-9C35-D59496D5EAB0}" srcOrd="1" destOrd="0" parTransId="{0AC260D9-283F-4F5A-9FDE-4E94104B2193}" sibTransId="{E26E8C18-3EFF-463E-86CA-E5F11E0EF46B}"/>
    <dgm:cxn modelId="{A2FBF723-D7A8-49B0-B8F7-7AEC11957FBA}" type="presOf" srcId="{11E1027C-2201-4ABE-93F4-8F5083FF2E8D}" destId="{A2E0A965-8366-47C3-8234-A42513C1BE3D}" srcOrd="0" destOrd="0" presId="urn:microsoft.com/office/officeart/2005/8/layout/orgChart1"/>
    <dgm:cxn modelId="{323A87A2-E13F-492F-8A44-188D1C80EA2F}" type="presOf" srcId="{E71F256E-1220-49A0-9C35-D59496D5EAB0}" destId="{A54D03C8-8E6D-4F6B-94A6-EAE970F33145}" srcOrd="1" destOrd="0" presId="urn:microsoft.com/office/officeart/2005/8/layout/orgChart1"/>
    <dgm:cxn modelId="{482DC6AE-749F-4A1C-BAB2-9E80434D5988}" type="presOf" srcId="{E71F256E-1220-49A0-9C35-D59496D5EAB0}" destId="{6797226E-23AD-48DE-8360-50EC8D2B0AD5}" srcOrd="0" destOrd="0" presId="urn:microsoft.com/office/officeart/2005/8/layout/orgChart1"/>
    <dgm:cxn modelId="{FDFD3651-BED6-4E47-9C18-E0699CD4708C}" type="presOf" srcId="{0AC260D9-283F-4F5A-9FDE-4E94104B2193}" destId="{BF71A00A-E951-488F-8122-8E5C8EEAD174}" srcOrd="0" destOrd="0" presId="urn:microsoft.com/office/officeart/2005/8/layout/orgChart1"/>
    <dgm:cxn modelId="{699D7911-78BD-4DE8-BDBC-FC2D323A228D}" type="presOf" srcId="{286C820A-B5F2-4CF0-9C86-E2A991C66672}" destId="{A790EFDC-ADBA-4EC2-AFCA-F80002036EDF}" srcOrd="1" destOrd="0" presId="urn:microsoft.com/office/officeart/2005/8/layout/orgChart1"/>
    <dgm:cxn modelId="{3A73E240-CF6E-47EB-8285-B7C7879485D7}" type="presOf" srcId="{286C820A-B5F2-4CF0-9C86-E2A991C66672}" destId="{E60970C8-E166-4AE8-AB73-46B377EB5F8A}" srcOrd="0" destOrd="0" presId="urn:microsoft.com/office/officeart/2005/8/layout/orgChart1"/>
    <dgm:cxn modelId="{877062E1-E8BD-47D4-BA2C-33D0CD7C37FE}" type="presOf" srcId="{B74E1982-4BA5-448B-9447-A4C56F04031E}" destId="{1090DBF8-D0F4-4DDE-AF00-17C189265FC3}" srcOrd="1" destOrd="0" presId="urn:microsoft.com/office/officeart/2005/8/layout/orgChart1"/>
    <dgm:cxn modelId="{30F5DF07-D4FD-4BA0-8E28-E5EF1F494743}" type="presParOf" srcId="{A2E0A965-8366-47C3-8234-A42513C1BE3D}" destId="{2537F790-898E-4E43-80DD-DDEA499AFBB1}" srcOrd="0" destOrd="0" presId="urn:microsoft.com/office/officeart/2005/8/layout/orgChart1"/>
    <dgm:cxn modelId="{0E0B2FCB-E433-4FDF-8CB5-9A4C43347F50}" type="presParOf" srcId="{2537F790-898E-4E43-80DD-DDEA499AFBB1}" destId="{E5F69E57-9156-4F8A-B59A-DB5CF1831016}" srcOrd="0" destOrd="0" presId="urn:microsoft.com/office/officeart/2005/8/layout/orgChart1"/>
    <dgm:cxn modelId="{65DCA74C-A593-489A-8D0B-1E0D572694FB}" type="presParOf" srcId="{E5F69E57-9156-4F8A-B59A-DB5CF1831016}" destId="{DE132753-50E6-4C22-83FF-AE2B464A7B16}" srcOrd="0" destOrd="0" presId="urn:microsoft.com/office/officeart/2005/8/layout/orgChart1"/>
    <dgm:cxn modelId="{B4063786-0C4D-4ECA-B121-B90B548755A2}" type="presParOf" srcId="{E5F69E57-9156-4F8A-B59A-DB5CF1831016}" destId="{1090DBF8-D0F4-4DDE-AF00-17C189265FC3}" srcOrd="1" destOrd="0" presId="urn:microsoft.com/office/officeart/2005/8/layout/orgChart1"/>
    <dgm:cxn modelId="{18A3A19D-00E8-4216-8390-3EB7BFD0A1F6}" type="presParOf" srcId="{2537F790-898E-4E43-80DD-DDEA499AFBB1}" destId="{163377EF-E295-4517-B737-F56441CA0436}" srcOrd="1" destOrd="0" presId="urn:microsoft.com/office/officeart/2005/8/layout/orgChart1"/>
    <dgm:cxn modelId="{5B8F116B-789A-4723-BFD1-EB79C4F72E02}" type="presParOf" srcId="{163377EF-E295-4517-B737-F56441CA0436}" destId="{502514F1-F937-48BF-9B5C-6E4A7CC0F99F}" srcOrd="0" destOrd="0" presId="urn:microsoft.com/office/officeart/2005/8/layout/orgChart1"/>
    <dgm:cxn modelId="{FA670257-AE49-4B17-A03B-007452E6C3F0}" type="presParOf" srcId="{163377EF-E295-4517-B737-F56441CA0436}" destId="{24B7D079-B582-4841-A055-9133F981B2D8}" srcOrd="1" destOrd="0" presId="urn:microsoft.com/office/officeart/2005/8/layout/orgChart1"/>
    <dgm:cxn modelId="{6FCA951B-97F0-4BF3-902E-9F0E5AD70D9A}" type="presParOf" srcId="{24B7D079-B582-4841-A055-9133F981B2D8}" destId="{04150866-5991-4612-AD27-FC5D873284CA}" srcOrd="0" destOrd="0" presId="urn:microsoft.com/office/officeart/2005/8/layout/orgChart1"/>
    <dgm:cxn modelId="{ED623CDF-0C0B-4876-9E7B-CEF5F93ABDD5}" type="presParOf" srcId="{04150866-5991-4612-AD27-FC5D873284CA}" destId="{E60970C8-E166-4AE8-AB73-46B377EB5F8A}" srcOrd="0" destOrd="0" presId="urn:microsoft.com/office/officeart/2005/8/layout/orgChart1"/>
    <dgm:cxn modelId="{5091A065-4D36-4E56-B2BB-F29F340F178B}" type="presParOf" srcId="{04150866-5991-4612-AD27-FC5D873284CA}" destId="{A790EFDC-ADBA-4EC2-AFCA-F80002036EDF}" srcOrd="1" destOrd="0" presId="urn:microsoft.com/office/officeart/2005/8/layout/orgChart1"/>
    <dgm:cxn modelId="{D1DE42BA-BF17-4F69-802D-52864AAED222}" type="presParOf" srcId="{24B7D079-B582-4841-A055-9133F981B2D8}" destId="{4D911DB7-DFE7-40C2-A3F5-2BE9534F2CC6}" srcOrd="1" destOrd="0" presId="urn:microsoft.com/office/officeart/2005/8/layout/orgChart1"/>
    <dgm:cxn modelId="{40473A67-F982-435D-AD2D-8C4EB61CFA24}" type="presParOf" srcId="{24B7D079-B582-4841-A055-9133F981B2D8}" destId="{651B4B21-9762-4160-B722-9EEA5CC4F68F}" srcOrd="2" destOrd="0" presId="urn:microsoft.com/office/officeart/2005/8/layout/orgChart1"/>
    <dgm:cxn modelId="{F2603872-C181-4F09-AFC3-ABB32DFCEB19}" type="presParOf" srcId="{163377EF-E295-4517-B737-F56441CA0436}" destId="{BF71A00A-E951-488F-8122-8E5C8EEAD174}" srcOrd="2" destOrd="0" presId="urn:microsoft.com/office/officeart/2005/8/layout/orgChart1"/>
    <dgm:cxn modelId="{1F2B0CD4-2835-4DF7-893E-43E8FD258E63}" type="presParOf" srcId="{163377EF-E295-4517-B737-F56441CA0436}" destId="{A6E83CB6-6618-4EFA-92F6-48C0C4D6B980}" srcOrd="3" destOrd="0" presId="urn:microsoft.com/office/officeart/2005/8/layout/orgChart1"/>
    <dgm:cxn modelId="{1DEB7DBD-6694-4B81-B51F-84DC55D748DD}" type="presParOf" srcId="{A6E83CB6-6618-4EFA-92F6-48C0C4D6B980}" destId="{8E00275D-BFD6-4872-BC70-0F8D838AF134}" srcOrd="0" destOrd="0" presId="urn:microsoft.com/office/officeart/2005/8/layout/orgChart1"/>
    <dgm:cxn modelId="{333272DD-C764-42B8-80EE-86A600AC0F85}" type="presParOf" srcId="{8E00275D-BFD6-4872-BC70-0F8D838AF134}" destId="{6797226E-23AD-48DE-8360-50EC8D2B0AD5}" srcOrd="0" destOrd="0" presId="urn:microsoft.com/office/officeart/2005/8/layout/orgChart1"/>
    <dgm:cxn modelId="{8B016A32-3B51-421F-A2DE-F0E79EB31D90}" type="presParOf" srcId="{8E00275D-BFD6-4872-BC70-0F8D838AF134}" destId="{A54D03C8-8E6D-4F6B-94A6-EAE970F33145}" srcOrd="1" destOrd="0" presId="urn:microsoft.com/office/officeart/2005/8/layout/orgChart1"/>
    <dgm:cxn modelId="{88F5C9B2-4100-4F67-BB59-59C04CC8D94F}" type="presParOf" srcId="{A6E83CB6-6618-4EFA-92F6-48C0C4D6B980}" destId="{C09BFFC6-8A72-4027-AC66-7447DCE115C6}" srcOrd="1" destOrd="0" presId="urn:microsoft.com/office/officeart/2005/8/layout/orgChart1"/>
    <dgm:cxn modelId="{D8E74F8E-1E2E-426B-93BE-5609F38E65FF}" type="presParOf" srcId="{A6E83CB6-6618-4EFA-92F6-48C0C4D6B980}" destId="{132B0251-E1DE-4D7A-A684-A20BE1897F5A}" srcOrd="2" destOrd="0" presId="urn:microsoft.com/office/officeart/2005/8/layout/orgChart1"/>
    <dgm:cxn modelId="{3632F4E3-5AD6-40C7-8784-6345E10151C7}" type="presParOf" srcId="{2537F790-898E-4E43-80DD-DDEA499AFBB1}" destId="{A9D54E1D-89F0-4761-9C5E-86049352135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11F20-17C5-41F7-89F4-01A897124E28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C8909-F68E-4453-9E81-797EF6F35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42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A760517-07DE-426E-A5E4-657469B27971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0DB210C-42D8-4902-93A9-57D775B49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0517-07DE-426E-A5E4-657469B27971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210C-42D8-4902-93A9-57D775B49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0517-07DE-426E-A5E4-657469B27971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210C-42D8-4902-93A9-57D775B49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0517-07DE-426E-A5E4-657469B27971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210C-42D8-4902-93A9-57D775B49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0517-07DE-426E-A5E4-657469B27971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210C-42D8-4902-93A9-57D775B49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0517-07DE-426E-A5E4-657469B27971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210C-42D8-4902-93A9-57D775B49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A760517-07DE-426E-A5E4-657469B27971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DB210C-42D8-4902-93A9-57D775B492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A760517-07DE-426E-A5E4-657469B27971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0DB210C-42D8-4902-93A9-57D775B49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0517-07DE-426E-A5E4-657469B27971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210C-42D8-4902-93A9-57D775B49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0517-07DE-426E-A5E4-657469B27971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210C-42D8-4902-93A9-57D775B49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0517-07DE-426E-A5E4-657469B27971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210C-42D8-4902-93A9-57D775B49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A760517-07DE-426E-A5E4-657469B27971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0DB210C-42D8-4902-93A9-57D775B49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«КОРЕНЬ. СТРОЕНИЕ КОРНЯ. ТИПЫ КОРНЕВЫХ СИТЕМ.»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861048"/>
            <a:ext cx="5789558" cy="3318136"/>
          </a:xfrm>
        </p:spPr>
        <p:txBody>
          <a:bodyPr/>
          <a:lstStyle/>
          <a:p>
            <a:r>
              <a:rPr lang="ru-RU" dirty="0" smtClean="0"/>
              <a:t>Подготовила:</a:t>
            </a:r>
          </a:p>
          <a:p>
            <a:r>
              <a:rPr lang="ru-RU" dirty="0"/>
              <a:t>у</a:t>
            </a:r>
            <a:r>
              <a:rPr lang="ru-RU" dirty="0" smtClean="0"/>
              <a:t>читель </a:t>
            </a:r>
            <a:r>
              <a:rPr lang="ru-RU" dirty="0"/>
              <a:t>биологии </a:t>
            </a:r>
            <a:endParaRPr lang="ru-RU" dirty="0" smtClean="0"/>
          </a:p>
          <a:p>
            <a:r>
              <a:rPr lang="ru-RU" dirty="0" smtClean="0"/>
              <a:t>МАОУ </a:t>
            </a:r>
            <a:r>
              <a:rPr lang="ru-RU" dirty="0"/>
              <a:t>СОШ №23 им. С.В. Добрина </a:t>
            </a:r>
            <a:r>
              <a:rPr lang="ru-RU" dirty="0" err="1"/>
              <a:t>г.Липецка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Панченко М.Н.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41187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3794" name="Picture 2" descr="zoni-kornya.gif (505×382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214" y="620688"/>
            <a:ext cx="8245659" cy="6237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9698" name="Picture 2" descr="Рисунок5.jpg (940×655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32824"/>
            <a:ext cx="8388424" cy="6425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55576" y="2852936"/>
            <a:ext cx="7772400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609600" indent="-609600">
              <a:buFont typeface="Wingdings" pitchFamily="2" charset="2"/>
              <a:buAutoNum type="arabicPeriod"/>
            </a:pPr>
            <a:r>
              <a:rPr lang="ru-RU" altLang="ru-RU" dirty="0">
                <a:solidFill>
                  <a:schemeClr val="accent6">
                    <a:lumMod val="50000"/>
                  </a:schemeClr>
                </a:solidFill>
              </a:rPr>
              <a:t>Защитную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altLang="ru-RU" dirty="0">
                <a:solidFill>
                  <a:schemeClr val="accent6">
                    <a:lumMod val="50000"/>
                  </a:schemeClr>
                </a:solidFill>
              </a:rPr>
              <a:t>Проводящую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altLang="ru-RU" dirty="0">
                <a:solidFill>
                  <a:schemeClr val="accent6">
                    <a:lumMod val="50000"/>
                  </a:schemeClr>
                </a:solidFill>
              </a:rPr>
              <a:t>Всасывающую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altLang="ru-RU" dirty="0">
                <a:solidFill>
                  <a:schemeClr val="accent6">
                    <a:lumMod val="50000"/>
                  </a:schemeClr>
                </a:solidFill>
              </a:rPr>
              <a:t>Запасную </a:t>
            </a:r>
          </a:p>
          <a:p>
            <a:pPr marL="609600" indent="-609600">
              <a:buFont typeface="Wingdings" pitchFamily="2" charset="2"/>
              <a:buNone/>
            </a:pPr>
            <a:endParaRPr lang="ru-RU" alt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764704"/>
            <a:ext cx="7772400" cy="1509712"/>
          </a:xfrm>
        </p:spPr>
        <p:txBody>
          <a:bodyPr>
            <a:normAutofit/>
          </a:bodyPr>
          <a:lstStyle/>
          <a:p>
            <a:pPr algn="ctr"/>
            <a:r>
              <a:rPr lang="ru-RU" altLang="ru-RU" sz="4000" kern="0" cap="none" spc="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j-ea"/>
                <a:cs typeface="+mj-cs"/>
              </a:rPr>
              <a:t>Какую функцию не выполняет корень?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53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7848872" cy="3312715"/>
          </a:xfrm>
        </p:spPr>
        <p:txBody>
          <a:bodyPr>
            <a:normAutofit fontScale="90000"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altLang="ru-RU" sz="2800" kern="0" cap="none" spc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  <a:t>   </a:t>
            </a:r>
            <a:br>
              <a:rPr lang="ru-RU" altLang="ru-RU" sz="2800" kern="0" cap="none" spc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</a:br>
            <a:r>
              <a:rPr lang="ru-RU" altLang="ru-RU" sz="2800" kern="0" cap="none" spc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  <a:t>А. Зона проведения</a:t>
            </a:r>
            <a:br>
              <a:rPr lang="ru-RU" altLang="ru-RU" sz="2800" kern="0" cap="none" spc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</a:br>
            <a:r>
              <a:rPr lang="ru-RU" altLang="ru-RU" sz="2800" kern="0" cap="none" spc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  <a:t>Б. Зона всасывания</a:t>
            </a:r>
            <a:br>
              <a:rPr lang="ru-RU" altLang="ru-RU" sz="2800" kern="0" cap="none" spc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</a:br>
            <a:r>
              <a:rPr lang="ru-RU" altLang="ru-RU" sz="2800" kern="0" cap="none" spc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  <a:t>В. Корневой чехлик</a:t>
            </a:r>
            <a:br>
              <a:rPr lang="ru-RU" altLang="ru-RU" sz="2800" kern="0" cap="none" spc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</a:br>
            <a:r>
              <a:rPr lang="ru-RU" altLang="ru-RU" sz="2800" kern="0" cap="none" spc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  <a:t>Г. Зона роста </a:t>
            </a:r>
            <a:br>
              <a:rPr lang="ru-RU" altLang="ru-RU" sz="2800" kern="0" cap="none" spc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</a:br>
            <a:r>
              <a:rPr lang="ru-RU" altLang="ru-RU" sz="2800" kern="0" cap="none" spc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  <a:t>Д. Зона деления </a:t>
            </a:r>
            <a:r>
              <a:rPr lang="ru-RU" altLang="ru-RU" sz="2800" kern="0" cap="none" spc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  <a:t/>
            </a:r>
            <a:br>
              <a:rPr lang="ru-RU" altLang="ru-RU" sz="2800" kern="0" cap="none" spc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</a:br>
            <a:r>
              <a:rPr lang="ru-RU" altLang="ru-RU" sz="2800" kern="0" cap="none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  <a:t/>
            </a:r>
            <a:br>
              <a:rPr lang="ru-RU" altLang="ru-RU" sz="2800" kern="0" cap="none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</a:br>
            <a:r>
              <a:rPr lang="ru-RU" altLang="ru-RU" sz="2800" kern="0" cap="none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  <a:t/>
            </a:r>
            <a:br>
              <a:rPr lang="ru-RU" altLang="ru-RU" sz="2800" kern="0" cap="none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</a:br>
            <a:r>
              <a:rPr lang="ru-RU" altLang="ru-RU" sz="2800" kern="0" cap="none" spc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  <a:t/>
            </a:r>
            <a:br>
              <a:rPr lang="ru-RU" altLang="ru-RU" sz="2800" kern="0" cap="none" spc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</a:br>
            <a:endParaRPr lang="ru-RU" altLang="ru-RU" sz="2800" kern="0" cap="none" spc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  <a:ea typeface="+mn-ea"/>
              <a:cs typeface="+mn-cs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692696"/>
            <a:ext cx="7772400" cy="106680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00B050"/>
                </a:solidFill>
              </a:rPr>
              <a:t>Установите последовательность расположения зон корня начиная с наименьшей. Ответ оформите в виде таблицы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396236"/>
              </p:ext>
            </p:extLst>
          </p:nvPr>
        </p:nvGraphicFramePr>
        <p:xfrm>
          <a:off x="2339752" y="5157192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546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3200" kern="0" cap="none" spc="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  <a:t>Домашнее </a:t>
            </a:r>
            <a:r>
              <a:rPr lang="ru-RU" altLang="ru-RU" sz="3200" kern="0" cap="none" spc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  <a:t>задание:</a:t>
            </a:r>
            <a:r>
              <a:rPr lang="ru-RU" altLang="ru-RU" sz="3200" kern="0" cap="none" spc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  <a:t/>
            </a:r>
            <a:br>
              <a:rPr lang="ru-RU" altLang="ru-RU" sz="3200" kern="0" cap="none" spc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</a:br>
            <a:r>
              <a:rPr lang="ru-RU" altLang="ru-RU" sz="3200" kern="0" cap="none" spc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  <a:t>параграф </a:t>
            </a:r>
            <a:r>
              <a:rPr lang="ru-RU" altLang="ru-RU" sz="3200" kern="0" cap="none" spc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  <a:t>№ </a:t>
            </a:r>
            <a:r>
              <a:rPr lang="ru-RU" altLang="ru-RU" sz="3200" kern="0" cap="none" spc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  <a:t>6, подготовиться </a:t>
            </a:r>
            <a:r>
              <a:rPr lang="ru-RU" altLang="ru-RU" sz="3200" kern="0" cap="none" spc="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  <a:t>к самостоятельной работе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003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урок\1284916261_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92696"/>
            <a:ext cx="2592387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Прямая со стрелкой 3"/>
          <p:cNvCxnSpPr/>
          <p:nvPr/>
        </p:nvCxnSpPr>
        <p:spPr>
          <a:xfrm>
            <a:off x="1908175" y="3644900"/>
            <a:ext cx="40322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2195513" y="2852738"/>
            <a:ext cx="374491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268538" y="2133600"/>
            <a:ext cx="367188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124075" y="1341438"/>
            <a:ext cx="36718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5184775" y="2889250"/>
            <a:ext cx="1511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6011863" y="908050"/>
            <a:ext cx="1081087" cy="7207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084888" y="2420938"/>
            <a:ext cx="1079500" cy="7207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</a:t>
            </a:r>
          </a:p>
        </p:txBody>
      </p:sp>
      <p:sp>
        <p:nvSpPr>
          <p:cNvPr id="2058" name="TextBox 16"/>
          <p:cNvSpPr txBox="1">
            <a:spLocks noChangeArrowheads="1"/>
          </p:cNvSpPr>
          <p:nvPr/>
        </p:nvSpPr>
        <p:spPr bwMode="auto">
          <a:xfrm>
            <a:off x="827088" y="5300663"/>
            <a:ext cx="6985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Calibri" pitchFamily="34" charset="0"/>
              </a:rPr>
              <a:t>Что обозначено цифрами 1 и 2?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2770" name="Picture 2" descr="http://zhukvesti.info/upload/IMG_83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79646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052736"/>
            <a:ext cx="6668876" cy="5001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129738" y="4509120"/>
            <a:ext cx="11544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(В. Жак)</a:t>
            </a:r>
          </a:p>
        </p:txBody>
      </p:sp>
    </p:spTree>
    <p:extLst>
      <p:ext uri="{BB962C8B-B14F-4D97-AF65-F5344CB8AC3E}">
        <p14:creationId xmlns:p14="http://schemas.microsoft.com/office/powerpoint/2010/main" val="268697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altLang="ru-RU" sz="2800" dirty="0"/>
              <a:t>Корень – это специализированный, т.е. приспособленный для почвенного питания, орган растения. Его внешнее и внутреннее строение обусловлено этим назначением. Взаимосвязь </a:t>
            </a:r>
            <a:r>
              <a:rPr lang="ru-RU" altLang="ru-RU" sz="2800" dirty="0" smtClean="0"/>
              <a:t>строения и функций корня </a:t>
            </a:r>
            <a:r>
              <a:rPr lang="ru-RU" altLang="ru-RU" sz="2800" dirty="0"/>
              <a:t>обеспечивает его бесперебойную, нормальную работу, важную для жизнедеятельности всего организма.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651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2130425"/>
            <a:ext cx="3816424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3886200"/>
            <a:ext cx="5040560" cy="1752600"/>
          </a:xfrm>
        </p:spPr>
        <p:txBody>
          <a:bodyPr/>
          <a:lstStyle/>
          <a:p>
            <a:endParaRPr lang="ru-RU"/>
          </a:p>
        </p:txBody>
      </p:sp>
      <p:pic>
        <p:nvPicPr>
          <p:cNvPr id="1026" name="Picture 2" descr="дерево.jpg (319×357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0"/>
            <a:ext cx="712879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Пикировка, пикирование — удаление конечной части стержневого корня у молодого сеянца с целью стимулировать ветвление корневой системы. Также этим словом называют рассаживание сеянцев из общей посуды в </a:t>
            </a:r>
            <a:r>
              <a:rPr lang="ru-RU" dirty="0" smtClean="0"/>
              <a:t>индивидуальные емкости.</a:t>
            </a:r>
          </a:p>
          <a:p>
            <a:r>
              <a:rPr lang="ru-RU" b="1" dirty="0"/>
              <a:t>Окучивание </a:t>
            </a:r>
            <a:r>
              <a:rPr lang="ru-RU" dirty="0"/>
              <a:t>- важный прием обра­ботки </a:t>
            </a:r>
            <a:r>
              <a:rPr lang="ru-RU" dirty="0" smtClean="0"/>
              <a:t>растений, </a:t>
            </a:r>
            <a:r>
              <a:rPr lang="ru-RU" dirty="0"/>
              <a:t>способствующий образованию допол­нительной корневой системы, </a:t>
            </a:r>
            <a:r>
              <a:rPr lang="ru-RU" dirty="0" smtClean="0"/>
              <a:t>повышению </a:t>
            </a:r>
            <a:r>
              <a:rPr lang="ru-RU" dirty="0"/>
              <a:t>ус­тойчивости растений к сильным </a:t>
            </a:r>
            <a:r>
              <a:rPr lang="ru-RU" dirty="0" smtClean="0"/>
              <a:t>вет­рам.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9947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хема 4"/>
          <p:cNvGraphicFramePr/>
          <p:nvPr/>
        </p:nvGraphicFramePr>
        <p:xfrm>
          <a:off x="782297" y="620713"/>
          <a:ext cx="762000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659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463039"/>
            <a:ext cx="5050904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609416"/>
            <a:ext cx="5040560" cy="383580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6386" name="Picture 2" descr="Рисунок3-300x229.jpg (300×229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692696"/>
            <a:ext cx="7200800" cy="54966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131</TotalTime>
  <Words>175</Words>
  <Application>Microsoft Office PowerPoint</Application>
  <PresentationFormat>Экран (4:3)</PresentationFormat>
  <Paragraphs>28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«КОРЕНЬ. СТРОЕНИЕ КОРНЯ. ТИПЫ КОРНЕВЫХ СИТЕМ.»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Защитную Проводящую Всасывающую Запасную  </vt:lpstr>
      <vt:lpstr>    А. Зона проведения Б. Зона всасывания В. Корневой чехлик Г. Зона роста  Д. Зона деления     </vt:lpstr>
      <vt:lpstr>Домашнее задание: параграф № 6, подготовиться к самостоятельной работе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корень</dc:title>
  <dc:creator>Grisha</dc:creator>
  <cp:lastModifiedBy>Мария</cp:lastModifiedBy>
  <cp:revision>16</cp:revision>
  <dcterms:created xsi:type="dcterms:W3CDTF">2013-08-13T05:13:28Z</dcterms:created>
  <dcterms:modified xsi:type="dcterms:W3CDTF">2015-11-15T14:35:06Z</dcterms:modified>
</cp:coreProperties>
</file>