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56" r:id="rId4"/>
    <p:sldId id="257" r:id="rId5"/>
    <p:sldId id="266" r:id="rId6"/>
    <p:sldId id="267" r:id="rId7"/>
    <p:sldId id="268" r:id="rId8"/>
    <p:sldId id="269" r:id="rId9"/>
    <p:sldId id="258" r:id="rId10"/>
    <p:sldId id="259" r:id="rId11"/>
    <p:sldId id="260" r:id="rId12"/>
    <p:sldId id="261" r:id="rId13"/>
    <p:sldId id="263" r:id="rId14"/>
    <p:sldId id="262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3696-5BA9-4117-A0A3-0527156853C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B57F3-584A-4948-9D07-E2BB4ADA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3696-5BA9-4117-A0A3-0527156853C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B57F3-584A-4948-9D07-E2BB4AD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3696-5BA9-4117-A0A3-0527156853C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B57F3-584A-4948-9D07-E2BB4AD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3696-5BA9-4117-A0A3-0527156853C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B57F3-584A-4948-9D07-E2BB4AD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3696-5BA9-4117-A0A3-0527156853C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B57F3-584A-4948-9D07-E2BB4ADA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3696-5BA9-4117-A0A3-0527156853C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B57F3-584A-4948-9D07-E2BB4AD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3696-5BA9-4117-A0A3-0527156853C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B57F3-584A-4948-9D07-E2BB4AD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3696-5BA9-4117-A0A3-0527156853C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B57F3-584A-4948-9D07-E2BB4AD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3696-5BA9-4117-A0A3-0527156853C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B57F3-584A-4948-9D07-E2BB4ADA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3696-5BA9-4117-A0A3-0527156853C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B57F3-584A-4948-9D07-E2BB4ADA4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3696-5BA9-4117-A0A3-0527156853C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B57F3-584A-4948-9D07-E2BB4ADA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673696-5BA9-4117-A0A3-0527156853C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5B57F3-584A-4948-9D07-E2BB4ADA4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80;&#1102;&#1090;%20&#1089;&#1080;&#1103;&#1085;&#1100;&#1077;&#1084;%20&#1084;&#1091;&#1079;%20&#1086;&#1076;&#1077;&#1090;&#1099;&#1081;\&#1044;&#1077;&#1074;&#1080;&#1094;&#1099;,%20&#1082;&#1088;&#1072;&#1089;&#1072;&#1074;&#1080;&#1094;&#1099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80;&#1102;&#1090;%20&#1089;&#1080;&#1103;&#1085;&#1100;&#1077;&#1084;%20&#1084;&#1091;&#1079;%20&#1086;&#1076;&#1077;&#1090;&#1099;&#1081;\&#1044;&#1080;&#1084;&#1072;%20&#1041;&#1080;&#1083;&#1072;&#1085;%20-%20&#1071;%20&#1087;&#1086;&#1084;&#1085;&#1102;%20&#1095;&#1091;&#1076;&#1085;&#1086;&#1077;%20&#1084;&#1075;&#1085;&#1086;&#1074;&#1077;&#1085;&#1100;&#1077;%20(&#1088;&#1086;&#1084;&#1072;&#1085;&#1089;,%20&#1055;&#1088;&#1080;&#1079;&#1088;&#1072;&#1082;%20&#1054;&#1087;&#1077;&#1088;&#1099;)1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80;&#1102;&#1090;%20&#1089;&#1080;&#1103;&#1085;&#1100;&#1077;&#1084;%20&#1084;&#1091;&#1079;%20&#1086;&#1076;&#1077;&#1090;&#1099;&#1081;\&#1071;%20&#1074;&#1072;&#1089;%20&#1083;&#1102;&#1073;&#1080;&#1083;.mp3" TargetMode="Externa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5;&#1088;&#1080;&#1102;&#1090;%20&#1089;&#1080;&#1103;&#1085;&#1100;&#1077;&#1084;%20&#1084;&#1091;&#1079;%20&#1086;&#1076;&#1077;&#1090;&#1099;&#1081;\&#1041;&#1086;&#1088;&#1080;&#1089;%20&#1043;&#1086;&#1076;&#1091;&#1085;&#1086;&#1074;.%20&#1042;&#1089;&#1090;&#1091;&#1087;&#1083;&#1077;&#1085;&#1080;&#1077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80;&#1102;&#1090;%20&#1089;&#1080;&#1103;&#1085;&#1100;&#1077;&#1084;%20&#1084;&#1091;&#1079;%20&#1086;&#1076;&#1077;&#1090;&#1099;&#1081;\&#1052;.%20&#1048;.%20&#1043;&#1083;&#1080;&#1085;&#1082;&#1072;%20-%20&#1042;&#1077;&#1085;&#1077;&#1094;&#1080;&#1072;&#1085;&#1089;&#1082;&#1072;&#1103;%20&#1085;&#1086;&#1095;&#1100;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80;&#1102;&#1090;%20&#1089;&#1080;&#1103;&#1085;&#1100;&#1077;&#1084;%20&#1084;&#1091;&#1079;%20&#1086;&#1076;&#1077;&#1090;&#1099;&#1081;\&#1055;&#1088;&#1080;&#1079;&#1085;&#1072;&#1085;&#1080;&#1077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lib.ru/objects/gallery_109/artlib_gallery-54818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737" y="285728"/>
            <a:ext cx="3024256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43570" y="4929198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Б.Кустодиев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Ярмарка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428604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Девицы, красавицы,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Душеньки, подруженьки,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Разыграйтесь, девицы,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Разгуляйтесь, милые!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Девицы, красави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7154" y="2571744"/>
            <a:ext cx="51796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Ярмарочное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                       </a:t>
            </a: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гулянье  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erkovich-zametki.com/2009/Starina/Nomer2/Berkovich_Elisbeth_Alexeie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3343275" cy="4191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4" descr="http://img1.liveinternet.ru/images/attach/c/1/59/988/59988683_Anna_Olenina_by_Kipren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943350" cy="523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4514/tenth-kingdom.2/0_66fd8_d1c3752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4953416" cy="6480720"/>
          </a:xfrm>
          <a:prstGeom prst="rect">
            <a:avLst/>
          </a:prstGeom>
          <a:noFill/>
        </p:spPr>
      </p:pic>
      <p:pic>
        <p:nvPicPr>
          <p:cNvPr id="16388" name="Picture 4" descr="http://www.sxc.hu/pic/m/m/ma/magicmarie/963909_pencil_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645024"/>
            <a:ext cx="1685925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overs.cnt.itdelo.com/o/om/ome/omega3000230big.jpg"/>
          <p:cNvPicPr>
            <a:picLocks noChangeAspect="1" noChangeArrowheads="1"/>
          </p:cNvPicPr>
          <p:nvPr/>
        </p:nvPicPr>
        <p:blipFill>
          <a:blip r:embed="rId3" cstate="print"/>
          <a:srcRect l="2878" t="15468"/>
          <a:stretch>
            <a:fillRect/>
          </a:stretch>
        </p:blipFill>
        <p:spPr bwMode="auto">
          <a:xfrm>
            <a:off x="1357290" y="714356"/>
            <a:ext cx="3237802" cy="4428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dopingtattoo.lviv.ua/wp-content/uploads/2010/10/84_flower-300x192.jpg"/>
          <p:cNvPicPr>
            <a:picLocks noChangeAspect="1" noChangeArrowheads="1"/>
          </p:cNvPicPr>
          <p:nvPr/>
        </p:nvPicPr>
        <p:blipFill>
          <a:blip r:embed="rId4" cstate="print"/>
          <a:srcRect l="1973" t="6166" r="3321" b="16762"/>
          <a:stretch>
            <a:fillRect/>
          </a:stretch>
        </p:blipFill>
        <p:spPr bwMode="auto">
          <a:xfrm>
            <a:off x="4932040" y="4814287"/>
            <a:ext cx="3923928" cy="20437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692696"/>
            <a:ext cx="4139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660066"/>
                </a:solidFill>
              </a:rPr>
              <a:t>Я помню чудное мгновенье,</a:t>
            </a:r>
          </a:p>
          <a:p>
            <a:r>
              <a:rPr lang="ru-RU" sz="2400" i="1" dirty="0" smtClean="0">
                <a:solidFill>
                  <a:srgbClr val="660066"/>
                </a:solidFill>
              </a:rPr>
              <a:t>Передо мной явилась ты,</a:t>
            </a:r>
            <a:br>
              <a:rPr lang="ru-RU" sz="2400" i="1" dirty="0" smtClean="0">
                <a:solidFill>
                  <a:srgbClr val="660066"/>
                </a:solidFill>
              </a:rPr>
            </a:br>
            <a:r>
              <a:rPr lang="ru-RU" sz="2400" i="1" dirty="0" smtClean="0">
                <a:solidFill>
                  <a:srgbClr val="660066"/>
                </a:solidFill>
              </a:rPr>
              <a:t>Как мимолётное виденье,</a:t>
            </a:r>
          </a:p>
          <a:p>
            <a:r>
              <a:rPr lang="ru-RU" sz="2400" i="1" dirty="0" smtClean="0">
                <a:solidFill>
                  <a:srgbClr val="660066"/>
                </a:solidFill>
              </a:rPr>
              <a:t>Как гений чистой красоты.</a:t>
            </a:r>
            <a:endParaRPr lang="ru-RU" sz="2400" i="1" dirty="0">
              <a:solidFill>
                <a:srgbClr val="660066"/>
              </a:solidFill>
            </a:endParaRPr>
          </a:p>
        </p:txBody>
      </p:sp>
      <p:pic>
        <p:nvPicPr>
          <p:cNvPr id="5" name="Дима Билан - Я помню чудное мгновенье (романс, Призрак Оперы)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Романс «Я помню чудное мгновенье..»  А.С.Пушкин, М.И.Глинка – посвятили матери и дочери Керн.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http://i063.radikal.ru/1103/9a/605e6cca08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3810000" cy="462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peoples.ru/state/citizen/kern/kern_797596533_tonnel.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1844824"/>
            <a:ext cx="3589005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amlib.ru/img/e/elx_e_e/akh01/annaker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008" b="1515"/>
          <a:stretch>
            <a:fillRect/>
          </a:stretch>
        </p:blipFill>
        <p:spPr bwMode="auto">
          <a:xfrm>
            <a:off x="971600" y="476672"/>
            <a:ext cx="7987349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45.mindmix.ru/26/93/259326/48/5153248/11894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4114800" cy="5715000"/>
          </a:xfrm>
          <a:prstGeom prst="rect">
            <a:avLst/>
          </a:prstGeom>
          <a:noFill/>
        </p:spPr>
      </p:pic>
      <p:pic>
        <p:nvPicPr>
          <p:cNvPr id="3" name="Я вас люби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5500702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6000768"/>
            <a:ext cx="55007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Наталья Николаевна Гончарова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928670"/>
            <a:ext cx="7675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7650" name="Picture 2" descr="http://www.psychologies.ru/images/docs/7/128317.jpg?t=3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2096">
            <a:off x="5357818" y="2786058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9190" y="557214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Мы рождены для вдохновенья,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Для звуков сладких и молитв...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2532" name="Picture 4" descr="http://www.ortodox.donbass.com/news/200707/7chudes/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000240"/>
            <a:ext cx="2201481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soborrussia.ucoz.ru/_nw/0/s14962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28604"/>
            <a:ext cx="458167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42976" y="3500438"/>
            <a:ext cx="51331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Святогорский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 монастырь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Борис Годунов. Вступл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0"/>
            <a:ext cx="8172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Приют сияньем муз одетый…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54" name="Picture 2" descr="http://mir.karelia.ru/art1/prazdniki/06/pushkin.jpg"/>
          <p:cNvPicPr>
            <a:picLocks noChangeAspect="1" noChangeArrowheads="1"/>
          </p:cNvPicPr>
          <p:nvPr/>
        </p:nvPicPr>
        <p:blipFill>
          <a:blip r:embed="rId2" cstate="print"/>
          <a:srcRect l="15341" r="14773"/>
          <a:stretch>
            <a:fillRect/>
          </a:stretch>
        </p:blipFill>
        <p:spPr bwMode="auto">
          <a:xfrm>
            <a:off x="1187624" y="2996952"/>
            <a:ext cx="3384376" cy="3632013"/>
          </a:xfrm>
          <a:prstGeom prst="rect">
            <a:avLst/>
          </a:prstGeom>
          <a:noFill/>
        </p:spPr>
      </p:pic>
      <p:pic>
        <p:nvPicPr>
          <p:cNvPr id="23562" name="Picture 10" descr="http://dpni.org/archive/images/e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614" y="3717032"/>
            <a:ext cx="2593386" cy="27298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ewkarfagen.ru/Puchkin2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23688"/>
            <a:ext cx="8100392" cy="2329526"/>
          </a:xfrm>
          <a:prstGeom prst="rect">
            <a:avLst/>
          </a:prstGeom>
          <a:noFill/>
        </p:spPr>
      </p:pic>
      <p:pic>
        <p:nvPicPr>
          <p:cNvPr id="26628" name="Picture 4" descr="http://www.happypushkin.com/userfiles/Women/praskov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3507362" cy="38610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3861048"/>
            <a:ext cx="33838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П.А.Осипова-Вульф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0.liveinternet.ru/images/attach/c/2/71/641/71641056_cec77f3c1ad3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00042"/>
            <a:ext cx="666375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514351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Пушкин в гостях у семейства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Осиповых-Вульф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в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Тригорском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М. И. Глинка - Венецианская ноч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7 Пушкин и Языков в Михайловском (643x500, 685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61245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557214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Пушкин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в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Михайловском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r-week.ru/images/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369582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varlamovo.ucoz.ru/push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267200" cy="32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yjulia.ru/data/cache/2010/07/02/455089_2640thumb500.jpg"/>
          <p:cNvPicPr>
            <a:picLocks noChangeAspect="1" noChangeArrowheads="1"/>
          </p:cNvPicPr>
          <p:nvPr/>
        </p:nvPicPr>
        <p:blipFill>
          <a:blip r:embed="rId2" cstate="print"/>
          <a:srcRect l="4500" t="2060" r="999" b="9340"/>
          <a:stretch>
            <a:fillRect/>
          </a:stretch>
        </p:blipFill>
        <p:spPr bwMode="auto">
          <a:xfrm>
            <a:off x="1285852" y="214290"/>
            <a:ext cx="450059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://www.rodgaz.ru/image.php?tid=26176&amp;from=Produ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738434"/>
            <a:ext cx="2843218" cy="379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48680"/>
            <a:ext cx="4572000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Я вас люблю, хоть я бешусь, 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Хоть это труд и стыд напрасный, 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И в этой глупости несчастной 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У ваших ног я признаюсь! 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Мне не к лицу и не по летам... </a:t>
            </a:r>
          </a:p>
        </p:txBody>
      </p:sp>
      <p:pic>
        <p:nvPicPr>
          <p:cNvPr id="1026" name="Picture 2" descr="http://www.chas-daily.com/win/2007/06/13/n133_kern_anna-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340768"/>
            <a:ext cx="3456384" cy="4787094"/>
          </a:xfrm>
          <a:prstGeom prst="rect">
            <a:avLst/>
          </a:prstGeom>
          <a:noFill/>
        </p:spPr>
      </p:pic>
      <p:pic>
        <p:nvPicPr>
          <p:cNvPr id="1028" name="Picture 4" descr="http://img-fotki.yandex.ru/get/4702/belayaliliya16.c/0_4fe49_7614c94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933056"/>
            <a:ext cx="3420374" cy="2637013"/>
          </a:xfrm>
          <a:prstGeom prst="rect">
            <a:avLst/>
          </a:prstGeom>
          <a:noFill/>
        </p:spPr>
      </p:pic>
      <p:pic>
        <p:nvPicPr>
          <p:cNvPr id="5" name="Призн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93</Words>
  <Application>Microsoft Office PowerPoint</Application>
  <PresentationFormat>Экран (4:3)</PresentationFormat>
  <Paragraphs>22</Paragraphs>
  <Slides>16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Admin</cp:lastModifiedBy>
  <cp:revision>17</cp:revision>
  <dcterms:created xsi:type="dcterms:W3CDTF">2012-12-06T06:29:19Z</dcterms:created>
  <dcterms:modified xsi:type="dcterms:W3CDTF">2013-12-09T19:56:04Z</dcterms:modified>
</cp:coreProperties>
</file>