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86" r:id="rId3"/>
    <p:sldId id="289" r:id="rId4"/>
    <p:sldId id="258" r:id="rId5"/>
    <p:sldId id="291" r:id="rId6"/>
    <p:sldId id="292" r:id="rId7"/>
    <p:sldId id="293" r:id="rId8"/>
    <p:sldId id="295" r:id="rId9"/>
    <p:sldId id="294" r:id="rId10"/>
    <p:sldId id="296" r:id="rId11"/>
    <p:sldId id="297" r:id="rId12"/>
    <p:sldId id="298" r:id="rId13"/>
    <p:sldId id="300" r:id="rId14"/>
    <p:sldId id="269" r:id="rId15"/>
    <p:sldId id="270" r:id="rId16"/>
    <p:sldId id="276" r:id="rId17"/>
    <p:sldId id="279" r:id="rId18"/>
    <p:sldId id="263" r:id="rId19"/>
    <p:sldId id="265" r:id="rId20"/>
    <p:sldId id="288" r:id="rId21"/>
    <p:sldId id="301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7DC3-8D25-4A03-9749-7A38E6C8602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4796-0FD3-4BE1-AF0B-38740C067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90085-985F-41A7-A5FA-E3FFE5DC9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86B81BA-157A-49D1-9D4B-9A9C8296A3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E9ED0-9FB5-4F78-8BA4-B354AC86C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FAF1-2068-4953-81C0-63D00BFFCE9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3AF2-9C35-4ABD-8137-572D0037BC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13FD-0201-4EDD-9D3D-FCDC0E9BC08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0B76-E1BC-4771-B08B-FE01AD074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143E-01D5-4160-BB41-049483770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F0BE-8B84-41E1-B562-1FC11195C38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42870-A210-4C9C-8ABB-025FA23947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60A5F78-D0D9-463A-9B60-59DCD1154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b="1" dirty="0" smtClean="0"/>
              <a:t>    Человек </a:t>
            </a:r>
            <a:r>
              <a:rPr lang="ru-RU" sz="4000" b="1" dirty="0" smtClean="0"/>
              <a:t>и </a:t>
            </a:r>
            <a:r>
              <a:rPr lang="ru-RU" sz="4000" b="1" dirty="0" smtClean="0"/>
              <a:t>литосфера</a:t>
            </a:r>
            <a:br>
              <a:rPr lang="ru-RU" sz="4000" b="1" dirty="0" smtClean="0"/>
            </a:br>
            <a:r>
              <a:rPr lang="ru-RU" sz="4000" b="1" dirty="0" smtClean="0"/>
              <a:t>              </a:t>
            </a:r>
            <a:r>
              <a:rPr lang="ru-RU" sz="3200" b="1" dirty="0" smtClean="0"/>
              <a:t>(природа мстит)</a:t>
            </a:r>
            <a:endParaRPr lang="ru-RU" sz="3200" b="1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427984" y="4581128"/>
            <a:ext cx="4248472" cy="105767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Подготовила учитель географии </a:t>
            </a:r>
          </a:p>
          <a:p>
            <a:r>
              <a:rPr lang="ru-RU" sz="1800" dirty="0" smtClean="0"/>
              <a:t>МБОУ СОШ с. Соколовка</a:t>
            </a:r>
          </a:p>
          <a:p>
            <a:r>
              <a:rPr lang="ru-RU" sz="1800" dirty="0" smtClean="0"/>
              <a:t>Мирошниченко О.А.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bolshoyboom.ru/wp-content/uploads/2010/06/kislotnye-dozhdi_280_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88840"/>
            <a:ext cx="648072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Гибель лесов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761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MSERUTEhQWFRUWGRkYGBgYGR8eHBwaGhgcGh0ZGhsaHCYfHRwjHRgYIC8gJCcpLS4sGx8xNTIqNScrLSkBCQoKDgwOGg8PGiokHyQsLCwsLCksLCwsLCwsLCksKSwsLCwpLCwsKSwsLCwpLCksKSwsKSwpLCwsLCwsLCwpKf/AABEIAMIBAwMBIgACEQEDEQH/xAAbAAACAgMBAAAAAAAAAAAAAAAEBQMGAAECB//EAEAQAAIBAgQEBAQEBAUDAwUAAAECEQMhAAQSMQUiQVEGE2FxMoGRoRRCsfAjUsHRBxVicuEkovEWQ1Mzc4KS0v/EABkBAAMBAQEAAAAAAAAAAAAAAAECAwAEBf/EACURAAICAgICAgMBAQEAAAAAAAABAhESIQMxIkETUTJhcQRDM//aAAwDAQACEQMRAD8AccHzXmCqhkslaoszsCdSyZnqwEj8vpij8bz2ZpvmUWvUmhUSSGI5agMD7j74snhRiuezptDMB/3PpP0LfUYD4rw1W4tpdDoqUQzQTpNRWaL7TCrY9/XHE5NTlsthaTJvE3FD+GStSZ1LU90ciCwUiRt13m3zwuq5yueDrmRVcOtULqDnUR5j0yD82W3ph94gylMZGrRooSdMBRzENMiw2i++1hOERyBTg1VHBBUhrm1qusW37j64WM39+zPjaA/DHEMxXzFKk1eoAzDmLW2JvJ6kAfPDHgD1jnc7lXr1GFOjmlVixkOjqqss7MBJHucVbw8GGYpOPyusjvzCw+ZGLjw/LtQ4s9QryZgVSgtMELqkH1M3xSc2n36BFWKuGeJKj5bWXeUfI6mLEyC7JUm9g8XHph9498+gtMozIDU0yrESNLQPit8Mz3nEPCvAxoa0Qk03VFbURqmmZBhljqbEY34+Zmy8ks0VFa8EbFe0i7D74m+S5Kmb4/0T5bMu/D6LAuapquhaTzc7hZPoCPoMVHiHF80rogrVZNND8RudPxCD1+uLj4PzZSkoIZ1FRmAi35dz799sVrinD9XEadFiYYKLdAS0Ae0iMGM2pNMziNPF/EKlKlkWp1GAak3mMrfExFMqWsGJ+PcA2OOPA2cq1szVpVKrsPLaNRJgioiyL7jUfocc+Oct5dDLIG1aGZfincTt6bTgPwm2jNI4YoSKt+kjyyoPoZY97DGUm+O7NSToc8CrValbNUmqsBTdgpJNtD1Fa/YaQDjfBVrGnWapUcnzatJeaQNNIVJ3iBpYW+82iylOpSzMo8amrVGYKYh8wtTTH+0uvzOC+EI4o5svCt5+YqrO8OraSPQqxHuY6DC/I/THxVFMyvHMwd69Xb+c4tviypUoGjoq1IqQd4g6SCDHupj0OKBQkLIHQ9OwEffHpP8AiAvmUcuQebVYTeBSZidtuUfvZ5TaklYsY6bKxw3jFd8wtNajtqDBVL7mZG57DbDjxSmYpV6CrVYCqlQqoYgzTUF5+tsAeAKQOZck38kR7l1M/KPvhh4yzbfiMsxMlVrhSBI/iJEepJ6YD5HnVmUVVnfh2pWqeSGd4dHbUWmdF9tzeB7EYr3FeOV0o0XD1Bq0qWDm5hmI7Ewyn5YuPh7JMcnTWQWCaYJIZDHS1j9em+K9/iBwlcvl8tTUyqVD7E6IkxaYi+9saHLcqsbDViviXF8wjBfOqCFQkhjfUuv9GA+WLLn69ajTpBnYsxBJ1XmJKn+32wh8R8Bek1KpUZSKrU0CibaaYBm0RynbHoIygYqXRCUkiAN4gmDI2kfTBlytVsyhsq+Yz9Rc5TVndVKEspYjc1It3gL9MIF4zXKVD51SwVhzm0k/1gYc8Yzv/VZp1QEUqKx3Xl1ah6y33wgz1AaWixVqSwO3lAk7fzEn/wAwGjJ/YskNvDfFazVV1VHcc0ySdlJ2v9cNeG8RqPlqr6mY+ayoZ2BCmJjoG+xwl8KuFrsxsBTcbdYFhHfVGDUr+VwaoCIqEr0hgWdVkGZHKfphZt9ICjaFZ45WFBya76m0lbm0NcAza32x3kuN13qU08yoYLVGhrkbBbmI5JMmLnvhS9F2UQCV1KigCdosPkTh74V4eUNZa3KxAC7btIsfYHbv6YOWCdsmlQVQ4nV5CHqEEwZaSRJMDm30+nrOIavE6zVQfMdF1AMusyJBjl/2rMTuZ64NThLJU0qRFkkRYKob3FtUQd4kjEHiGgKVF2HJUIB0gACbWncG4jY/0WPI77GorB8U5l2JWrUVWYlVDkkKNrz2ifnhtR4rXQR5tRmOwLk80wBvtM9NlxXhQKM0lVKhYAsQGAPKNpiNvXFp4Llmh6hguqkqSd2InSxgkDV5Rn/U3a9pSpAZb+BsTl6epi5ggsTJJBImfljMa4Bl2p5dEf4hM+5Yk/rjMXTVdiUKfDlQDPZlWJ5tZFrcrxJ//YDFnWiusgTJ3NzcbECY9sec5fPFOKGQdPnMtuuskD7kH5Yv+epgEAkL9LAdRqK29Rjzf9CqdnbxvxC7QBcFpv6Adzf6j6YS+L8p/wBDmRtpou+25VZAkD0++GNFUO5LDrcSPXlP6/3wo8QK9ShUSQoKOo5TBkG8/oO++IxvJDy/E8z4VX0OGkjSQbehB/pj2TMpTjkCs5HKw0nptY2n0x4nk39Jmx/f0x7HwzNM+XpEAF2poSpkbqJa02v98dH+n0T4vYStXTYPAvq1KfUz8x1jr9Unjc0zknKssgpaJHxLYGLRHeObDHM5UCnqqiGMKxQwOZhAOomBJExO5xXuL6TlM0CdioAJvysB2gm3fviHGtpjy0grwLmopVeYiKikdiCi2kjuDPyxNm/CrVs8MyXUInl2F2JUknaAMc+EGX8MignUNVu8km32wyq5y5FLnfcgxsYMjURt197Y0283QYpUhJ/iXlaaUqRp0whaqZgQSdJMkjBngVKbZVgxUEuQNSgxyi4J/rhT/iBmtVOiL2e4PfQZ+d8H+Cda0ai1FGhjrUtEHlCmwvEqMP8A8RVvkLSKeXLqKhYul1AlVsALheU9Im3brgLMvSZd+Rw1NgVgyDy2O1tX2wa7jQJEk3IWTEethH7tgDNVF0M5UCGDXO88pkeqkx9d8RXaK0eXZ2gErVUQEBHZQDuAO/fF84vXUugPOqUKjsJgkGFAmLbzb/zSeKUgMxXC2C1GA9tRG59SMWnIMCTU/lo0RP8Atos7Dfv09MdfJ0mcq9oZcB4fRFKnUVShKpzA3IgSCdom9vtg7P5WhUZGamWakdSy5AkdSYE7CxnAvhNA9AsQ0l3InYAmRMC3exwX+CWpqCtARgtxIJgNYyDNx07/AD432XhFKIUrU7BlAJ/lJ9x1nb9cU3/EJ0enSWmdRLNN7gadoIkXw+ei7qy0KtFm2OrV+gUx79j2M47TgdSFFRlZlNiNpN4ERtO5A6YMWoux2rVAniPg9XNLl2pMCqMGKmxuFMgekER64bVKVWDBW5vboTvfsJ27DHSZIhTNx1Fv1n+pxOpYAQQ1ohzN+8/U3me4xnLVAwRXz4Kqs9ao1QfxQqsoB/KFUX9h06E98K/EfCPIoFoAOq5K/FLxE9dpHsMXFOJKITSVJFon9Oo2Nuh6YS/4hV/+kUaiZqLE+xPUYeMpOSsSXHGtFe4XyslRdRCo2pRGoS4EgC7LO83gE9LsPGmcQ5amuoM1V0gzvA19Ae28dcb8L0NVJX5/gdFImATVLbjt2295wwpZEIusU9UIoqKOYlpEvTMzYLLKAZm1xzVlJZWSS1RS69Q5dDUjSVdSEknUYXUs73Vjb5jbD/ySNBa2rSCOs8zx7CTgHNZYNnmpRZSKgU7ToW+8WAc3t03JxZshRNZ3qMo0KAIj8xkGR6AAz2f0xKclaXs51G3RHRoLr102IeLkb7jaBHa2K74u4hKrTMc7glpvyzJnv8P0jFpzGU0gEywFwbbdCbx0OKR400+eq3VgoEmDdzcf6YAU33kYtxPKRRqmIjUaTUkEkyJ6gdIHS8R74tPB6qoKZbzVkBySLdYU6ZkzHaJ2xW8rlKVRyATBhdR/LHW+9oA+WL+vC6mhRZ9rdbKBH0gYvyNJUxRzwwDyli8ye+7Em8DqcZjrIAimAw0kTb5nvjMdUV4oSzzrjNQrmarKRK1GYe6sSN/bHoGZ4Vl8xLv5gZx/8jEgGPhEmBfYCMeccZok5qt28xzftOLt4f4o34enqhQFAJhgxKiLjTed5xwf6E+0dHE/sZUfDFKmS9PzfMiAxc9bG21/bCvOUa2VUrBdW7Ekr7DUZt6Ya0M6Y/h8yk/EIERFjseu57HbGzmFLEaSQJIjbUTexsZkXv8APHLFtPZd01o8aytPSY7W+Ytf9Men+Hsy75elpJ5UCwFNwOWJ7iMedOs5ir/92of+9sXvwy6ikASZBbeQLkWGwmb746+fcUyHH2EcVzFZilNl1KWJsP5BK6tMdT07YrQytWnlcx5gI1yZJMRM2HQ7/sDF2q0QSpYLq+Jpvt2gCb7GflNsAcdompl6x1iPLbSNpld9p3BgHfmxCEq0VlC9gnhKoDRS8HUTHoB1A3F5vawxaJpwZYgN8UaRsRvbe4G98UvwPnIpMLW79iNyYgCxucWbL1qbrrpsGP8ApiN9hMSLHA5V5MaHRXfH9IClSM7VI5QNMFCReJnb74feCkDZSmSNi4aYIuzdDMW04UeJ6bZmiEphdSuHYMwBUaWsbkDfa2x9sF+E6JSnoLc0lhoIjSRHNq0/m6X9sF/+dMy/Kyw1RpflWRHSwnbYWmP1xG+agEaI6WAI9wJkj6x+sNTN6CTqYkgCBJP0gjVHriJ9LpqLOh3PISx7TIHS23XpiKRRlTzHhgliFZASxEOTJO87GRM4O4Jw8GmfMIAFRxyyQxANNiCDt/EJnDoC6inTZzYtUhSQR1uYMiOv9cQ8N8P1lRdZZXGtmAAaJkCw5Z+Hvi2dxpknDegzIZJKS6aUKpPVmJNhIE37CJ6DBWU4OoLxqlnD2frYTcWEACBb0ucB5lAgTWSxDLAVSbiSJ0hisbk9Dg2pSaqGFPVykGdY3sYN5EX3FoFsR3RRLRBmaLICQ7amn+LqXSlh+W09vS+JKmY0MGnc6S3uJmBbeRPt0xx/kdRfgZtRuTYrIjcapvG4xHTyjoLoeUktAsx3LQJuDq9fscHQaYca6OpQDWgsdBAgEbiADuOl9sLqOYoKSmlw1o1XLTtpbewi3p1OOFqpexCySxCtZiZvb9iOxx1RCkxJcqBuZWDAOkwI+Vv0wUkDYWKdNyNZMNMT0jrO49CIt74FrFGB8xTVpDT0hpB6rYMJiwudoMnHFLL6pZSwM7TC2O41W7yRBM9cY6xqKwTAXSvwi9uWYHNvH9MFUZhWQzaBD5SQgvChQIvtHqIwFwyooDPB1KV1AyP/AGkFpAke1t9zgemxdHq041c2oTZmWRPuSNIPUQL2wtz/ABmqhRaaEPVYEL0aTN4tb4ZEWBnbDYJkZN4gnh+gtV6huGchRewAOkBSNxEC/wDL1nFt4LU00ZLaQxJIIHQAFiN4gL8jtfCXJ5BqZYQSoWVg3EkaumodxAJ+dsFrmsuzCmRzaZLrJGkmIDEAAbnaR+qOFybYnHBp5PsbV+MKtPzGBUBZuCBAi9/TaevtjxXN8UepWeqwnWXYg/6jYGDuBAn0xavFXFnrL+HpKzCRrbSZn+TVFxIuPbfFZrcFrA8tKoR30H7Wv0x2cMcVYORt9E/h3LGrmqCpeaqMZ6LTfWTGxsvY7jHtdRqQAUSBbYCINiOnr9vUY828BcNajrq1KeljCrrHwixJgXgmO/w4vdHPuahUU33m0FYIECS29yTEiJAvbE+eVy0U4o0rJVP7Nj9DjMbc3xmPS4/wX8OeS2UDiVI/iKp2l3H1OLXUqUyqXWYUASOvSTfrtvgavwanrZnLczEx0AJmbe/fDCiKKqo62Mz1t1x5nPNSejo44UjKIgjRSsQbtY2I6EyZk36fPEr5DWQzIsgyoJEfe/6YIFFQ2oDmIgkieot7YylVYCGK+jf8e33+3Ll9F6RU8t/h+BUL1XJ1MzaQAAJYkC5nYgbdMPKfBaCqAwJGr+Zt/qO3yvg7zxMF7z1b9/Q4A4ozwNLi14MGZB/c4dzlLTYMYomXKoNBpNyAkkAnmEQIINoPbEjBTIAgbc0kRvFz364UZWuQPi5ogWncyTabXMScd0q7mAxkgGWsCVjsN+g7e2BTNYzoNQIZqdNWExIsLCbiNr7R2xzlMwGMGmqT3AO9pHUjCjL8aRTCnlnYxJH9t8MTxOkFmZYG4F+m4v3MzHbBcWZSQVnXCLqNNDtciNrRt6/bCqr4mqLzJRETzXAkC0A25hbe30OBfxztUgXmdPRrzAcTpFiSJB29MQU+HrrZGJpwurVzQDsb/DAHW28Xwyil2Bu+hpT8UMX5UCztdZjcydt/2cOafEWYAloJsJP7v/bFUr8KemmtShA3ZhFuwEX/AHtiPJcX5pprBM2BuTAuBcDufnjOCf4gyp7Lp+JYbd+4HSb/AG64FrcUCllLr2v1uBuRHXCA5qurGSgDAEMCdPXc7R6/3xqrmVqLpEtHxybEC8ge+8ep7YGA2Y0r1UBaAJJsokAv0JI3P79+KOZFNoZwDBBHc2Eid7g3H9pC1kwqqjFVsBsZ7grYEyN7Tgarm6QcHy9LDlafhNmEiextP/nBxFyLdl+I65m3Uf1t6Y3Sz4WATuSfeT97TilZ/wAX5aldSXf8s6oF/wDSQdifpgikoq00qUTMpMcw/wB11vZwyx/pPfG+LVsOf0XCjmaRLh1M2IsLEzv9r9wcD18jTJIBKN0IMAEbGLWP3xUuIZRqUVHdwGAVqik8hbYX6ExdvTvh1wfOIaSksXCzDHYmSA0gRHW231GBKNdBT3sYVsowMaiRAMm8QRaNp+WE+a406VDTZFKqjVGvM35jAPQYa5HNMyhkIYEmwIYRMmNwCJP2GE//AKNfNZljVIVCrBubTMt0M9iZsJw0KvZp6RzwrOtRyySoEwxgdHaSCIMnmjtB9MKMqhfiBDiRQUU1Zdp0KO0Td9+3cYa8c4dmFlVUMqgAMpgaUYEaj8LGwvFr7YWcIzC0jUNRWNQO1wCysxBmwiZM27+uKLpkmPPKZUqOWZFaAzaBqQLCgBSD+YEbQPbcfNrNSUMOzBTvuDEWAvF9W0kbgYEz+ZFTyUB5CRVYEaQAGDlQQd51C95j0w78PZqrUQ1CmimZVee8CLXvqn2tG18K04qxtPQoWnVBAJ8tjLAkSYE3sbgWsb94wyq19i7qYYLcgX9gZkRN+htiTPIEFqcCQTpB1jUQNa2IN5t6HfrHRyCF2DEj+Vl5FY9NgOYk94MfLA09hqtBtTJjUusHUplShjt3InvGN1KT6iQDGokGwJWL9gGmxA+2B8vlmWC3mvtYXhZiJOwEbiWNrnA3FqdMMapLEC9nCnlkwRIU+5BN741fsI2oWWJJ3ud9+t8ZiLh9qYv1bpH5juBacZj1oSqKOKT2CVeJnWU2ib+0iO+I80wIEkWg7if1vftgipRhiNK3aSY3BnqDY+vriGrQiSSGVfhUKNS3mZ03AE29cePNrJnWukby2fm+rtEW6TAkx0xEc85YgsdO47X6G0jb9xiGpT1sBpKgkQymYA6wxhflf6Ykr0g06Wmei9xsJABPzOBoKs7zI3Bm/wCa3KR0vv73BwB+LViEclhGkdGJHUem+N5vNFQFAJmLRcWPUb4FzWSdGLqCxjSUEQNyz3uSLCx/4eK1sDYRSzDsqg6ZUWJsZHt3PTt0xxmUqwGRQx9GgD6wxG3/AIwPlsnUrXdGooAIOzE+sAfLthg2cp6yoUmsLKhBveJLCxX4puSI36Y3XRlsC/yanXVmfUrXAjb2Mi/12jA2TyflQS2srEHSZIkC8kAgTJM4YcT4YWPl03qUjFyDymZnUDYxbsfabnqjimKahXewViYnvYG0fLb2nZMyirBK2Wllvokka0LAzJPMSCt4iTa/tgzInSZesxg8pbSSZ5gSAACPWfe84FXiIUlXZnKwI064M3O2mbiw72EbOFcloZDqN7QLDoYgAGNpPX1wHYyB2yo1ydDq4iQbSxuAII6gXP8ATCDiXBX51oqAoIMAGReLmTeTE9sOFzIqB9CsACRDAi45bCxFh0HWbmZn/FoqStSfMgaS09eYkzszd46bYybRmkyqcN4bnNUMxUA3BMKJ7hrEX9Rh1R4Xp1Kik6Zv1DRYhYE82m4J+l8HtnUq03Vhq0qQ1MbgxcH09rWOBMpVFVVqUajBYjSoYNCmL67xbtNh3nDOTYFFI5XIDQF1lZMkxBY31KZPw7bAd+2OKnC/NokaltqOldWoEXg2s8GSD1JMYY1Up+VNQkKly99YIvNr9bqZ7emBqnDkVmqqq6SpqLUFr7lgAbklriDO3pgWGiot4YXQKg1VO4Fmvt3It/T5vclRqIqKyyyNYehBsVHxkGH3uCRaOZrSq1yycmosbkhQCDqj4CQN+u8TvOIuLcFD1aTM7CrEAqYj+JdgZvueWJgREYbNvTFwV2D1MzUpJTJhpOg/ER8JCuwkXnof1F09LjeiaOlTzMNYQkmeoFt5Nuntiw08urE0nV0KEnWdibCQXOkbztYzFzjeb4aNSzIPwqQVDNA0zC2I2Hz9sBNBaBPDTZjzCKnwjUyq8rBaZIFuh2Y9e8YfEZlRqGmpvYHT6ACZBiOrDrhVTzLINDqf93mCTI2aYI7zbHWT1U5Cs7TeGBI32sN59PlbCS3sK0Mq9FiqSxJ/MF5Z9SwFjv6TbAo4QG1eWxUM3MTF7XIj3In0OJi4Wk5qhdUyAYhhuRBM7iLnfpOCaeaRrEgAiIWwsRYnY3mJ/wCcZWg69it+CLOmk1wSYY7arG/XmJG/6474Sxy51SxCypUwVM3Ehbq3vaLmCcNMxl0dTqQFd9JEixkEdOgPpG+IBl1C2DNpI5iYaIi5SAReBafWb42X2akRrm4XzBTBdnA51LSNQbTvImYnb0sca8nQASgIIllK/boQskCDPX5jcYZ0fXBFGLqzFhJkASSZ/Ud4xFVqOaarTQcrAEEksRuOYMQ0KQeYdrYZIATWps3lvT1IQqv5WolZ3iBeDcHrtbGPXRhJQqQygU2EGSYldUBhsJUkeu8c1hUMhElhpANoAnddwCbd+ntgXPMcy7KusMBChdTBWXpeV1KVF436HDLfYGOcieQTbexEdT0xmOeGq3lKHBDCQQxvud8Zj1YLxRxN76OKrNJiRcX+vz6C+1/Q4DpZltUGQOszed439cdVqlQMxJCgkhD0MdG6jYn2xyMy0gReAZB9v1++PGmvJnYnpEhyv5tR5hOmRciLgCw3E26jbFR4hUTLv5bLWKsCdaSSu28AN6n0MjFuakhYSrWJBKgkAwPii+qAPa3fANap5srp1rvJWNukmxkdPQ98GDoMlYmyufoVmX+KGCkaeaGj/UBuNhfr1xYsioYwdyCfSxAESZ2vt1E9MJTwBHkNOthysIkR6QCb9L2whGSzGo00qRobmpmoy+gZJDAIewXviuCn0yduJdP8nUTqDlCZlam8n3UxudNxvvAx1kcqVdoR4QWJ6zckNJkC/QCYxT6ef4hl+VVYHdzoNXmYySnMWPX8tsWLhXF8xUVGbmj4x5bKUGliajarFQARtMkDrgPhl6Yy5F7HGYpnUFNRRfcRNuhLbH2H/MdGSCNQ3CqWMte46bEGYPQmww34d4X8y+Ye5GygHmHUH4RaZi/rgfxLlDlCQIKkDSXO20ahElVb17Xwrg0ugqabA3yTBCtOEboWFp3kiRIJnYxgdOIUmV1LhnWQxQxcDtPLB6b7xtiLNZh6gcAoAATLEeW2qQb6ttz6Ei5jEfBafD6aMzVqVLNOwUh2ltG0UywIJYxLbkCMUhxN9mfIkS0syvlqXSqDEalBG66jU+GSZn4RJk79BkdGOunqqzAGlSQNP5mqKbQSDoYybyN4fUOGU6ylsvVP8IESSBTV9WpzZCdQaRHQEi2A+JZs0iPhfUusaGV1M2BUr8yIF4JwHxtdA+SNkNXKMKlPWjGlWWpT1KtlaA61GZeUABTGx74g8R8MqwtFWVAxBWopPMYsBHwibmTBtcSME182+nSlVw27EAQNuW5vuOoO3pjlWrU/LDIsAnUEpkKoCmCRqJi4ET3O04W9DVsrOQqNlnjnqCQGMAAGYIgmD0sSPQb4sOZ4iKtKUZZsJYhJkjkhrliYWL8xAxJmsstSrRqMo0WcsoZFIBvqedJkfl/Y7rujZh3y2XRUZUgq0ypEszCdPK/Kt9h8sNalsVJrRFT4ey06Zq0akqunSp2uSxAFiNvbuIOD806BjJXUacgEQzKu66WuYP5pgdwL4Y0spTbKFqwCMHsZIFn0iO1hBsQf0QvmfMeotQwwPYKNJZhqDX3DdYBgx3xNrY6d9G67FAxqOoEEjl1CNIszXEbCbDa4mMCNkahCiiREyXklhe86ibXkbCw6nBRy7AgMyVWQBlXYFWBEQtj0v2JxK1R6jgIWVdGkwFKzJiOqaSAL9Cd7Y2/RmtAWT4YwAZyH8uZMbjsZEkiSJiT32xHxHiiqulUbVqKlZAYWsyjaP+cQZvJ1Vq2es8/FJDDcXUQBALbi2+DMrojU9UBoKajEmNhuNXQWUxe+DX2D9C6nn9LCUeQQSwB0ACGAOoSW5TaevXEj1NWorqIcqwVfSBddo694E3Fyc+SZ0e7OLcjSgBEGbCSLAiBubW2HXKJQSVK1Cplgz/Dcg6pFoBmOvWN8EFMLymaqCoUAgKLC55SOt4jY9YuIwzp8QiEZYmQJkyI2BJF/T5nCZK1WiyFmV1b1uFNgQ0z2kmZv64LyuZ8xTJXy6ReEWJMnXDKObrbbcm84DiMtBmUyyg/E8yTp1T0vfVB32/qJwcKQ8wOVIBBBXT8XaY7RvFv1CTOoHOikUUAk6gLiI+1r7W9MR5TOuX0kehZZIuJAkg3/AOMTaHJKnBQQQFuSCuh4A5p7SRMTaDI7Y5rU/LkqhpqSC0ndoiSw5RbTF5sbHDCnngIBDbgbesS14F8G0s2tQMuoDoY9us7YDm0akKci4amCBAv9iRjMTvTCHSCSB1O59TAF/ljMe3xtYL+HDJbZX+JV382OZgp+GDBF4md59ME5KiakBuU7qL+++xg+n6YYtVaQIa5jYGdrD/8AnEVd9RAFXyoBtpBGnab7HHjzdyaOqK0iCpknUsVLCRv0mPzW33gnAlbLyinSxAvpaCVMXMb4Ppg6QKkVNVjAABP8w0zAse/95s1wxHSIKsJspIPax7x2P0wmXoahLmKHmgMS4aTLAidpJOpSBYCbDtbAfE8gjrqWqVqUUGhig+AX0sLBhaYAtHbDf8PoelqZFpmx1XOqJsdgYB99gMS5nw9TraWRg0ENpNnEdjswEe+46nFYppZEnKN4vsQcO8WJS0jOUtMkc6mEf1DwFtI/ri6eFuP0MzNLVl2EQyOwJKmxBUmbj6icJnyYeoKJA0tIZmA0oLzJI3aIAImT6YO4h/hvk1XUyLSAUkSoenPYBtjF7H9MdPCk99EuX6G+Wotla7Cr5r0Bqak9PmUKR8FUAErpizGxtfEI4oc6UbSoVK0Khf8A0GHcEXABkep9MeQ53j+hUGWaplngalpszLF5pwSQCLXAgjDDw/nsyKIalmiVQqr0ii7kEwpUAoLX+XcYu4X7JKQb/ilw6rl80j66bI0hQkhh+Y6lk7yZM/y4A4LlPPQVOhu3LqZrEaZblUdbDoPnN4q4lSzFCmrxSdTIdiSAYAIO06gTb7WxW8qsLC5ylGxXVpMDoOvfritUqE2z27wDny+W0BlFRSVjUJK20zFpG1gpgDeZwj49wAVJ/E0qpZX1A04aTqKyIOtQNW/tJvhF4X4ouWIakQxJIKksZUqwVQenOVO14xb/AAhXapUmqUZzq5ViRsxO/tYdhviHI6ui0FfYoyvCtMy7uYC6DoLBd+qqwm13LGO2DKuQdBKI9QNMwzMsk2BMnSLmSZFulhi35irSrs1OAz0yNSmzCdj9DIwi4z4qTJnynqhUuBUaSpMTEjbY/u482M/kZ0p1pC/O8JqCj5lWnTWnIGhSWYtOkDQJWNtrx7ThNVzbkU0y9Ok9PV/F0JUky1tCqx0wIMsCJMwBOBuH8cbzhTrPqoVWZEdtm1H+Gymx0FRIBnF38P8ACVaIMUxrIEFbE7we/wAU+sYvjiG0I+J+GDUZAG0gtL62JHNNlCmJ6yJ3+eDFyD6XDHRy+W0QVESSdRiJBBhiRtvebDnstlEeWf8Aigd/SxK7bdSMLf8A1+lCmJVW5ypC1AYgmT9p+cdsSg8tMLnq4oT57h4R0J8qppDMogSFAiVIIJ/KTEG9xcYDzvGqwjlCqRAFlUgLuQbncEHuOmOH4/RqVKtXSKFJidGqdNWpG4uAJkjoT88ZQqstQVXgppAACFiTPKQFmNoFovc2M9CbgTrLslyhUuA7eWdRUBgr8uzHskXIkkRHTEvEeHqSoVKdeCCRsYJJkkuAR2Uz/UL+IcXpsrU6aqQXhlKyTK6uTmgHc36KbdcQ8Cp1KTtFaoym4FZgBOkAHSII7CBcRbCV2UGK8LJrJLsgEAKkt1nQ3NtcdOkiBIOceytNNYemYcFi1KnqJgf6hBYWIBJNiYxKnFkpqOZaZqFqRVl1FmYFt9wFuYt98A0FphxTZdbCmWBhZ3M2kwCGUH5GxMHRftoRp9Ji9cwarBvLqJpMJqp6tQAH/tllaNUxzbCR0jjiWWioWJIaQQmmKr6p5hpMC5jUSb22wWUrf/U0LzhgyNYkEwOdCIJIQd7jB+VplsvTAy0KzklmMusGIgtIU9IPQyB12uxv0L8jkKobm/hs0sssNUzLKQym3UwATeI3we+aqjy1pqrBiTJUrAW83kQYtMWIInfBXFfB9SsUU1yqADl0KyhgZuSZMjbtfvjvi2UrZeoA9QNIJQIIAUAD4dzJjc/2wjeWw6WjjNZwKHMi4k6QWiTYGOuqQPX6Y5qcTeldCWlhysAJJ6KbX2ERM+mFuW4i5q31gkAG1pAlWkC25P09MR8LytRHerVZnlywXeOWNTRb4ZHYTgKP2DIsmVqsyhn+IzPvJ+2MxDwatrohhYMzkAerscbx6kHUUcUnslOYIBWm0tPQaomdwQYHqYFrHAecypqM2unzAD80Ai56Cxt1j+x1VyWAhlUCCbwb9++2AquUlw4KxtJmdU35x3kb9RjyZPyZ2rpED5gUF1MDEQVk6gTYbXjl3v8ArialmRUWmQpE81xMT+Uj4gbXtFsdvmC1MBmZShgsRI6WHS8DEf4EtFRahKtJ2FrH4D0+eF77GsmzIRmllIkFSGGpbiAZWx9t9tsBtoRqVNdVMliGctKRYhVmCDuAxG4PyO8zVThEKAbFSJWNjA3kCCBvftYd6lWQNCbAmx6k2XpMD164pGbXQk+KM+wDPcSq1GGo0XYMyroJFUAgmdoYAAQDsJuca4pWWvTShXapqUmVZihKnaFVoJtvJEAm0YmzPDQSxoh1JUMdRAQjqoYgmNNjfG/IDNqOmnUVCSGILAdNtxfpGHfJ7QsOJJUI8h4dyocGGKo4BGoExP5gZ9QR+nQTi/DalOs1WigpBpCqGPOo3YqJCyIIgys++Gxoq7B0aozar6QdMgGVj2n5m/bDKvVeFEK1LSbqAW7dLSt4t2w0OVpmklVUVjw9l6JU5nMBawRoakTpdWZJ2kyNWx7bE4RVfDtbMVqhy9ASpUmmCogNIBhiJG0mbAgm0nD3xHwxCXrUtKGkFOk2e+0aviBKt9O4Iwd4Xy4r0z5rvTaq3MywRAsF01AQIpx6XNtsdjnq0c6hbpi+j4CzlLSlVckfhcBqmpgCbgaFLXuN4kemHmT8JsuYLTSpgsxVaderqCH4AAwIBgSTFzOwthivhrKZZhVp1T/DSACQqktM6VChZME8sbsY64dcNz1GpRWoqgj4ZJEyLAGxE7W74TllavorxRSexRxDh9MBai5qoKiBYZnR41c20IxWLwIsMQZ+lxCpT/h5jLVgSRqNNqbRBBjSzfUEWwxzNBg4pqZQ3J0Kt7xOhYItckfrgHJZD+N5D1aqCVCbXEhdIJAg9Pb645Ml2hnkltBOQyj+TTWtU0kT5vwspMCQhYE6TpkTtB72Er+JaNSKSFnZ3iNKwNLy2gxfYr6E7E2LDxD4HqqadVcwyqjglRsT11EQTNxIPXuBgHw/nsnWqP8AiUpGrqdZsNKLMXm0p274bNwWbVmj5KkE+IfD6OfPSiGZiWWJ0r05xIVhJPQRbsMLshwnMLT11l1qTqNOoXV1EyfiY+sdYmZvBWW4qk/wHY5dBH8RgSmotc9TdovcAXxYtNKsiktomJNiCO2xGk6r+htGGknJZR6NF4+Mis5DI0w2ptaH49KAMWEC4kwo9j9ZOJGy+ZLrUyRppTfTPmW1IYurK0SR9TPfFrbw0VcBfhYFdYg6BHwgWidtj/TEtPwutOkEqjzVpFdBNydOxIBHNsPvbCK2tjZxRXOPiitNaao6s9lJIBuJLLMSZjvvtcYVv4QhQA+og82uQA3YkauaCo27ROC/EeVGZYK4fL5imw8oBidWoGzITHwrZhEGNxOBTwyrVqeatFkRoqEkkDcjUQYMCfa++HjDXYrl9D08Oo01NYUgIHwLeIGygm59Y/5EzfE8rVSUDsWA1LaARMj5lfX7Y7OTr16nl+YDTOoEqhnQehZrCb9e++Cj4cbK5ap/FDgkhTAlFYwFBAAK+p7m+NN5GglHsWZaoKasXU+XCqj3Yqbag7QSR13OwMnbGn475NEhFpvTVS+p2IYQTMahDbE7z7iIVZPiSahQLJrCjVU1WdjzajuNlaxP98NM9wEhCC2rlU0w5kbDmFjBmR2sMSui1ewvIVaIp+bTIosQEJcaiwY6hCmLXMA3tF8LqbM8rUYVEg/lgGRaSSdIPYavliVFTSQsH8xcg7mJIJjt0I+U4izzlabeQupiLHSSL2kwwnr0+uEbV0gUdDMVTyOEiIgjsYOmTygAxN+k72CZEKlQmnv3iTMzJPX9nAWSzdV1e4DoFFxzRygmL7gbTG0zjl8yKiNROpmex1ny3gxLSo+GwIsQTIw2ILLLwVAtBQJEah/3HGY64RTC0UVTYSN56nr198Zj1IJYo4mtjFKhCkg6YESBNr7/ADvhbT4yfMamyaqc/EAY0jcm1h1GGasoADOJawHfflF4nf1wDmMiDektyYM8v0geo9LY8aVZO/s7ldIHzGXDhqJYVULEwZDATeIPS49sQ18pcMGsBIGmdz8QO4JPWMT1eG1GcE9pPUEj1G2N5viXlczazbaAd7gggiR02Gxwad0jarZqnVaXKxK/Eo9YLX3m3a8YLqcQRkRqSshPMynYQLj0Enf54ByPF2zBCqoVrQxQmVgg7SZ3+2JeKFKA/iuULd5uRaRPw6r22kjBpp00ZNejWYz1RIRadNix1EMxGkqYAEAgkkC8jcWOB/w9V3NSmAoIAYgkVAJaQABC3CwwN77RiSjxWiSIaQhJIOkmQYNv3tGN5niGtajNUanoYoATAaADfciSdxcWOG29JBqtkNHgxoP5j1KpcHzPKZgSZlSSCT1bf+mOM1mfM/8AqaFAPNSLAyJsZ0wvv0xxlKmaU1HpZdGKm5d2WeUEmNLbkkW7b4r/AIm0GmgzeXXXUkolMSQIPNLNymSLQQb4rDhqVvZKXJqg3jOay9N1pLl3OpXZtbIQ66CQAUBhaj6QWtylrYZ1atCvwxEDq9bJoiuwBBJ8sa1holQSYYTJFhvik8KUZaTUmmCdWhTzjsBMCQTBkWueuGHhfgjmo9dgdF2hzzBplVP/AMhkE9LX7jHXxpN1dJEWn2x1wNCi6cxTAaDIJGrTPxEgRe0AfrOHOVy9E1QEXytSipZd3PKZP+2BsdvSznw/l9WXQZg0nUgapMNrgSykXBLSYnAjZWm9JK2XpKFEMAzStwJv0JDDv1teMSazk8XZV8sWksaNZ+p+HZKp+BZZjNgAR3sBIvtAn3DfNcbFQeYKiqQBpKsHEkXMfD6Wue4E4rud8SrRkbkwdIP5upk9NhthDm+L8Ko1KJVapYtIWk5AL1CJLc4iDMzbE+NRd12dHN/n5ONKc1pl04xx9nyq06hZNdNoZF16yFgCNQKvF9Jn3MHFIHhYZtEd6jNVEgVFUJtIhgZv0Iv1vhtx8Tl1zWWfJIHgMH1s/mXJQlTcgkkk3ABPXBznTlUrNUpOVchglPSAyzZAxYkx1me0bA8lxSohCiqUfAlZXU06jqhGlpgahsVjoLA3Bsbel94VwlRlyGCrURdJed1kEsR1IHfr2nAdesGGtWRRss3kwdionsTE4k4TWaCSr35SxEqYkfFPKu9iNxiWc0qHlFSdlt4KWFICqVcJs4I2GxI6WxSPE3jZqlSrSgCjScaWRucsCIaJBAB7TI98Mc1mamnQoB1QDpE8q3aY2ECfnhHx/heTXLtXajUSQgplSb6zGoajBVbdAY23wY2wKEVLyF9TjFd2oVKlSS5FPXpGoBVYyIHPJkCdpnuD6Lm+F1BRXy6rEkjUWcanGkjSW/NM99x88eY+GqAKPS/EIVMQSdB+K6zfcnqPQHaJ+JcLq1hzmm0U/LADBpUEknS2xMgWk2FzgrxXkzT466PU8vRotR5XEKCreW1lYbyFtIPfthNxLJO9PRSdH5l11N9KrzQU5tRabi1u+PP/AAy34AMqiogqEsWLAlmHVRpMztG5EzBw0ymZrs4qLTFJwxna5jSzBRO4i1tx7Bk1HyXRJRb1Yw4rTRtdJlRVTchCAw1AzpkhJI2joD7rUeU06iKaqBpQQpOn4Jmym0xjWfpk6nrsagTm0oDuSAIOuxWd5tPTE1XNrUmA1RwuqEBgwDCltut4MyMQnLN2XgsVQPS4gQy/w2CqGVStyGJHyt/XBdTManbQgdtOkktcWJIO4G82OBuE8HIy9RWoigWYlijWJbrBNiAB7xsMM+C8MFFCqMYa7Ft5+Z7knCtxQVYr/wAvrBIppTpm56kmOrMwJiYucA5nK19IXyQ5J5pWQTa5aDGwg3kiBcYd16RNSHa+wImLdDeAZvt9cCBqisdJQlIKEuVIMkpqI1AjrHYzFyA8WK07GuTpFECsNDCZWSeu8233+eMxzk6lR0Vq5DVY5mUaQSLSB0sBjMerx/it+jifYYuZVYDGCY0z3/cYk8sAmTc7R69Jm2K5wziFWpm6iOeSkWtBsp2Pvbph/lsnTBkIJ3DHTMEDoIgbWx4vNGpM74O0FUOFszgaYPVlY223Jj9zi1cKyfl01XlkdRefnuTiqnKh155kddr/ANPlfBuT4zUogqUDKBaDebzdjJJMffB45Inyxb6LRUeB3wFnTSamTWRWUAkhlDWG4vbCtfFRO9B1AEm6kz1AE37TOKr4i8Q5iqQjZZPIaZLOdRWfiKqL8snfFsk0Rjxv2NM94fyddVNFqeiLIw5bbG1wQQDqIJwLW4cwIpsilIUylTlLbEOjCDA0kT3O0DCzhXBqNH+JS8xCwBVdTfmvdT6G3YYaPXq6BoEuNOoBgIncmJ9Ba98QnNdI64woi0VHVg6puQYYklPSFs37thfnPDFOqadNA9NSdc6QNuhMSCZ29D2w+ymX0QzGb3M3BYTcxPQ9cF+YDMAelpO/p/TE/kcXodxTKlW8OMcxoRw6/GxKB31bDmYwot2vfBY4aaQOumRDSx2DEbaTcRJ+k4sK5VUVmEBiQJJnr2+sADHWZrkCTqgQAAD9Zna46YeXIpLsnhsoT+I6Jospo10cu0cuyAQWDIeXqANzYxGx3hDhVetWRU0vk6SlbnlWbARHM+lvlpBtYGyeRRZDKnmFxEEmN79R3xvgyLlVdaS6PMOsgfmO2sgAX+EE9bemKw5lHrQsuNspviDg7UM01Oi6nSAVaJZZE6CSILCTHWCO2FGd4ZVUFm0BnMajTBYw09IMXme+1zi4v4apAkI6rUbWxJPNLczGIMyZJEXk+2FeZ8INVBZQtRpCs7PdlUgbgR0uI3m3XD/LG9FPOSWT6C/BPgSlU1vUqCoZGuIvYmCJld+u9+uL0vhPKqoIWy7AsYMdCCdv3tik+E8nmsq7IjU/Li9NQIH+qQoJbaLkG+HhzeaV10c6ltThjEALsoPw9oHad8b5F7ZFwk3dnGZ4O5rRTpgySwdpIUMQSATJAgfCLC0YsFTKeXQPm1IC8xI2EHULsJtGErccq03FU0y02KrJ32FpBiN+59cKsxxipVzSeaCtFyJpsSAAASpI6ywFmjra11krfgZqXv0D8U4rmTXp/hU5WhGLMFkagZVbQY6kyJw9bxalak1MNQQhdLiswa4fQwjVBur7k9N5ws4xnqSVW8pVcsh+I3k2mLmebt/xQuOrpry1IgEEsqwgC7aoKkGASCsRBx1Wo0iajmrGnHcvkaaJ+HWpmGJfzaqsDGkxA2BJJjYbdMT5fhYpQaLGo7oHa0QpuqztMDYfOJuHwXhgqAmmSqKABoVTDSDJYyNpMCbdsM6BqZmdOqByT+XkaSN1LSZE26yLX5eaK5E4vosk6pg2Xy7ZiqvmMfLQiFYg897r0HxRIP8Aw7yVB0Ulf4jEDkLAAX2HYgEYzK8HC6RV3W/xXLE2EhYNjEkjoIvjpq9M1RSFUof5FG5mQGYWA2sDNyMQWkorpDpEVHL1DuFht1LFo/mvFjud+94xJWzlBH8sB2cDqDpYkWUNsLzg9Ed3POSttIEDrMknYE9u2A8xRIddCjmYSR173VZmI+YEem7exmgL8WyjWKLI7WBCzuOsbdN74kavVqXWquiDywvxA76va0Rg/L5bmKiAwuYBA2ixYxvaJxKZBD8sdhMmYk7wTt0GGdIWmJeI0ddOKg0NIM6ZHxQQYhifc9j0xvLcNilo1CsGlg5PWJH6ESLj6YJ4rRLMJ18pDCR8UR7D79QMZw5Fctujhp9CNIIPqPiH/wCOA54rYr0S8OQikoIAI3AOqL7T1xmJUWAB/WfvjMe3xt4r+HFKrZGeOU1fy5hzpW9jaY9NO+//ADg8w1jv2/W4ttH1wifhatVNRJd/zAglTBjSJgBrETePXDbhepkIzJWmf5REXvpGk9+3r6Y8fmq20dsOgitnPLAmNNpkkQAJgnv7YjqZ7XVYqpKwIXTA+oG5/cYz8Go5ioVSLaQAReQZAjpvO0Yly2cIAEEnv7HY/wCqxvA2GI6HBuJ5lypVRot3G3cbwMKf/TxcppvTBhYaBTjYbSYGoRcd8HLmW0FypYyQYHaRAkav/A+cVDOOxhlAHYi49Osm0/TFFcegNW9nP+XIlVQarayDYExMAn4pHXr3wxpVHQE1VXabEkQFnmBHzwIRTBYsS7kWncES0sLQYG/r7YPo6SAyEPPW/W0X9em9voJbGRjsrQNOx1Wtcgx8P1/YwVRoEg3MHZcAfjaYh5MAadOmIuZLAmD95wRwvPEa3IETCg9BPUA79+u1sI4hsmpkFu4/KYHaZHuMSZ1yYkkBb22+d9tj8xiMuSSWjvIEdLwIN/XGlBVNK3OlSSD9SAb2PfuMCkGyUVlKx6yPX79vniMsBEfC02ja25m+NJUAWXMHafntbrcYgOYXUQWOrTqJI/Tcjbb06HBSvo10bWitQ6hdlEi0HY7Dt8/0xutSBYBqkAXi9/mO/U/3xCkAqoDQ0xFyB6kwflfHPEuCM9dSlWFTmgAiXggSQwBWDsf1jG97AmHlgklAGmTNzBtvv064iy1Vi91F5JIjuPnYx9sSVEICrZrS0CNrEiAR6jANei2rlMQJi/Y3vb6dsBKwhpzypEkDVJE7EH1j1Fu+E+foGqXNNnl0CknUUaHblGkysHc9j74M+JpamBEAHSJvuCY+eCqY0j+HCk9otHSw2knfbvthl4muxRwk1ah8vMZfQ9Mag6sCGA2aAZ+URf5YkzuaLgq+wkwUAPcEg9Bv64LrolYOhvEqwPWZmbRBNu0YU5XJV6dTy6b0PLEAAg6lGkbCI+UdbHDJ7sVhBroQQ0kNYXhR0MaTf1JvfE+XTLeWKNMBACDpX17bzP8AfHOepAqYcEqb6QPSQR+9h2wDlsrdAEKEyCwVdLjeSVBAMkjoZXsRLY37NdMeaEQkAwDfT9Lzb+XbAScLoeYa6KNREMwnfYG9pgkWwNX4uobQ2qxu3e/wgm0dDbEieIQreWhgN+V4BAEGBI5us3IgiPQfHJBbD1oD4VuLG4MwO+9oGB8nTclg0EkkqygrHNBEHsbzebemOmz8g6QW/MQBM3FgbEQd7YPyeapKGOkMQNhvIWdI1ReO/wCmAkxWyHNLEF2ZbzsIOw0mO5mfrgfMZpVKCNTMQUgQLbg3uRcx1xJxOrQpwAyI7MWCuw+K0gCftfrGEuTzoq84hgWIVk+AyLk2jqe/3xlD2zWM/ILuJNgsyCR2uRt+/XA9YUn5nBmLET8EExYmx5t4+WOeKVKgspRkEflgXPQ72gDqLgXnAWV4vUFWijqqs58ue4DdCLXXSQIkSepxTEW10NKIUKAl16YzElaJMAgbX3tbGY9fjrBfxHFLtirieWqVw1NWNMSBKEz7sVM27Wjrthw7BdIqHlCzcc1iNx29dycc0VAkpAF5PXXMnYdSbfPCzNU1llLam1EgkSQZ+IapA9I7Y8fk3Jo64fiht/mqHmBeCSoABF56W26WxBxPPrRTzapc3ICoNUk2F9hI6kjtiHLsDaoAStwDuDNoPS5AjrjVTJpUXmLE3BU7FTBMnpt6fphUlex7IqfHBWqEc1OLKCNz3BEqdj1+k4V5rjPN5Woh1AYwGnSNzyi52vH64Z5rhFENKTKQOY9ATf8AlEm/T2wBnsidBQQGgAkjmMEECARI5frAPrVKN/oRth/Dc3OsCmuuQWvcgyZFtt7nsN8HZzy6QOkkaomx0rNgdO0xJMe98LuBVvKB8wgggLriADpI0sJt++9zWoDSwZgTbr8NtwfTb64m0lL9FL0R5qlrUxpAEBdRMEbme9i0DviFMtUV0bWY5yV6EvBt7aQAd9/XHWXWW0tcSYm0b39uaPniY0n1odQFNQBaZkdv5gRPfecWnKN0icU/Y0yqw/oQI97TYAffHaDTp0OFHNMBTJJ2vNgRH/jAlPOAEglj1bluZjrb2/ZxH+JF5UW5biCCTI2jqfqfXHNjZYnq1AdWkaoGr3+fYkT1N8QVMutYjWhWCp1A3BBB06o/T7Y3mcr/AAyoVqZIJkdPWRcb+pvhTkalRIVzri6NsSu8wOoMm8npcbZIFjnO5qlRSajmR1nmteBHMbdAOuO8tUFRFIMKRKgkhosRIO1+hjpbCRM+z1PL8pSdBBeIGof6dyLj6Ww1y7OJqAxE/Ci3uLlrb9YHrtfDOLSMmH0xA0xEe17gQTNyf2ZwPmOIBCF5SNJN4kgTPt1tbEFPiiNAJJcixg6Tex1bewN8K61YV6uhWUwSqqYB6MVYztEj1jr1XFhse065dPM8toNoJHSYkdLxcemOUzimFYNrM2ZZgxO4tYdZ/tgDNVGSmqeZA1BdO8w0Rsbzf5Y4aizsQX8tYUArY3BNibHv12nDLjtWZyLBqlYAA6lovbp33+WF1LO0tVMn425gQpgwQOZosQDGneOhjEaZ1AFAck7Am5Md/p8o+WNZngol6hgpbWjKNwZ1oxEzeZ9BEQMCKp7M2js8NpqbCATKgAQD1M7mdWAfx5LFDTQ6JbUpsVBA2I1ar+0d9sTZiu0LTuGETMSQQSDa0f2xXs7qo5qi4MUmcrttqXYjqCWU37+mHSszGZ4aapfTpDkrMU2CSexYDUbrzDtjQ4LUBh1RoI0knVMXva1/2epuT4szEldlsV0zYdZHT/jthL4k/EqzVcrWBDXNOqoYL/sJ/TbDXJ6BdIsBrn4yh1BTtcmwlSCLTFu5+mK74nYBE8tyoK3VTDXYTqsGACyNO23TEnhfimdqD/qdMKJB5Q7i4JOmwIEkH9DhpXzSkGoESpsAQ0tqYxpEiF5NDxazdLnBjFxexG00UjP5h0ZC1UtUamGBiSlO45mN9e4HWPuVwovq00C9NGgk1CfyyTaSAInYXjE3HOGIWd3mmoKfxAhLNLERygg3i0QJsd8NuBcbyi5YUcwjCtEh1DaoYkgAEW0i0RBj5Yuqa6It0zvJioTVFR/Mp1AsCBbmhoUkWBgxN8WA8ALU18pgI2mJkEixHXe+9sVPK5pkYgJrplwkNN0sdYiItJg3JBjpgzMcc0tSqA1FenzCk2qDIVGQaQQSQSRuJGJ1sqNlDAc4IbqDEj0tbGY35zPzVNOok/CIETy2/wBsY1j0YukjildnRvv+740EG8CTv641jMK0rNejcY3MfMYzGYFINmE/2xpUAMgCTjWMwaQLM8oRECDvbtjc9OmMxmMkgpmyP37bfTGiOvXbGYzGSRrM0xtbG1cjY98ZjMakGzfmk7k/XHIUTMX/AL741jMBJGs6Ufv9+2MFQ9zjMZjNKwJmtA2gR26fTEYyFIGRTSSIJ0idu8YzGYatGsl22t7Y0yg7/uMZjMBJGvZva4tjfmE2JMdpt32xmMwWlZrNb79Yn9/IfTEbUFYQyhoFpAMe043jMBJWG2ZTyyJ8Cqv+0AfpjZyqG5VSTckgTO0+9h9MZjMGlYL0bFFRsoHsMcfhEktoXUdzAnp1xmMwGkZPR2TNjttHp2xF/l1KZ8tJO/KL262xmMwYoWRIKQGwA9h6Y1Vy6v8AGqtBtIBj2nGYzApWOmc6AvKoCjsLC9zYeuMxmMw6EZ//2Q=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data:image/jpeg;base64,/9j/4AAQSkZJRgABAQAAAQABAAD/2wCEAAkGBhMSERUTEhQWFRUWGRkYGBgYGR8eHBwaGhgcGh0ZGhsaHCYfHRwjHRgYIC8gJCcpLS4sGx8xNTIqNScrLSkBCQoKDgwOGg8PGiokHyQsLCwsLCksLCwsLCwsLCksKSwsLCwpLCwsKSwsLCwpLCksKSwsKSwpLCwsLCwsLCwpKf/AABEIAMIBAwMBIgACEQEDEQH/xAAbAAACAgMBAAAAAAAAAAAAAAAEBQMGAAECB//EAEAQAAIBAgQEBAQEBAUDAwUAAAECEQMhAAQSMQUiQVEGE2FxMoGRoRRCsfAjUsHRBxVicuEkovEWQ1Mzc4KS0v/EABkBAAMBAQEAAAAAAAAAAAAAAAECAwAEBf/EACURAAICAgICAgMBAQEAAAAAAAABAhESIQMxIkETUTJhcQRDM//aAAwDAQACEQMRAD8AccHzXmCqhkslaoszsCdSyZnqwEj8vpij8bz2ZpvmUWvUmhUSSGI5agMD7j74snhRiuezptDMB/3PpP0LfUYD4rw1W4tpdDoqUQzQTpNRWaL7TCrY9/XHE5NTlsthaTJvE3FD+GStSZ1LU90ciCwUiRt13m3zwuq5yueDrmRVcOtULqDnUR5j0yD82W3ph94gylMZGrRooSdMBRzENMiw2i++1hOERyBTg1VHBBUhrm1qusW37j64WM39+zPjaA/DHEMxXzFKk1eoAzDmLW2JvJ6kAfPDHgD1jnc7lXr1GFOjmlVixkOjqqss7MBJHucVbw8GGYpOPyusjvzCw+ZGLjw/LtQ4s9QryZgVSgtMELqkH1M3xSc2n36BFWKuGeJKj5bWXeUfI6mLEyC7JUm9g8XHph9498+gtMozIDU0yrESNLQPit8Mz3nEPCvAxoa0Qk03VFbURqmmZBhljqbEY34+Zmy8ks0VFa8EbFe0i7D74m+S5Kmb4/0T5bMu/D6LAuapquhaTzc7hZPoCPoMVHiHF80rogrVZNND8RudPxCD1+uLj4PzZSkoIZ1FRmAi35dz799sVrinD9XEadFiYYKLdAS0Ae0iMGM2pNMziNPF/EKlKlkWp1GAak3mMrfExFMqWsGJ+PcA2OOPA2cq1szVpVKrsPLaNRJgioiyL7jUfocc+Oct5dDLIG1aGZfincTt6bTgPwm2jNI4YoSKt+kjyyoPoZY97DGUm+O7NSToc8CrValbNUmqsBTdgpJNtD1Fa/YaQDjfBVrGnWapUcnzatJeaQNNIVJ3iBpYW+82iylOpSzMo8amrVGYKYh8wtTTH+0uvzOC+EI4o5svCt5+YqrO8OraSPQqxHuY6DC/I/THxVFMyvHMwd69Xb+c4tviypUoGjoq1IqQd4g6SCDHupj0OKBQkLIHQ9OwEffHpP8AiAvmUcuQebVYTeBSZidtuUfvZ5TaklYsY6bKxw3jFd8wtNajtqDBVL7mZG57DbDjxSmYpV6CrVYCqlQqoYgzTUF5+tsAeAKQOZck38kR7l1M/KPvhh4yzbfiMsxMlVrhSBI/iJEepJ6YD5HnVmUVVnfh2pWqeSGd4dHbUWmdF9tzeB7EYr3FeOV0o0XD1Bq0qWDm5hmI7Ewyn5YuPh7JMcnTWQWCaYJIZDHS1j9em+K9/iBwlcvl8tTUyqVD7E6IkxaYi+9saHLcqsbDViviXF8wjBfOqCFQkhjfUuv9GA+WLLn69ajTpBnYsxBJ1XmJKn+32wh8R8Bek1KpUZSKrU0CibaaYBm0RynbHoIygYqXRCUkiAN4gmDI2kfTBlytVsyhsq+Yz9Rc5TVndVKEspYjc1It3gL9MIF4zXKVD51SwVhzm0k/1gYc8Yzv/VZp1QEUqKx3Xl1ah6y33wgz1AaWixVqSwO3lAk7fzEn/wAwGjJ/YskNvDfFazVV1VHcc0ySdlJ2v9cNeG8RqPlqr6mY+ayoZ2BCmJjoG+xwl8KuFrsxsBTcbdYFhHfVGDUr+VwaoCIqEr0hgWdVkGZHKfphZt9ICjaFZ45WFBya76m0lbm0NcAza32x3kuN13qU08yoYLVGhrkbBbmI5JMmLnvhS9F2UQCV1KigCdosPkTh74V4eUNZa3KxAC7btIsfYHbv6YOWCdsmlQVQ4nV5CHqEEwZaSRJMDm30+nrOIavE6zVQfMdF1AMusyJBjl/2rMTuZ64NThLJU0qRFkkRYKob3FtUQd4kjEHiGgKVF2HJUIB0gACbWncG4jY/0WPI77GorB8U5l2JWrUVWYlVDkkKNrz2ifnhtR4rXQR5tRmOwLk80wBvtM9NlxXhQKM0lVKhYAsQGAPKNpiNvXFp4Llmh6hguqkqSd2InSxgkDV5Rn/U3a9pSpAZb+BsTl6epi5ggsTJJBImfljMa4Bl2p5dEf4hM+5Yk/rjMXTVdiUKfDlQDPZlWJ5tZFrcrxJ//YDFnWiusgTJ3NzcbECY9sec5fPFOKGQdPnMtuuskD7kH5Yv+epgEAkL9LAdRqK29Rjzf9CqdnbxvxC7QBcFpv6Adzf6j6YS+L8p/wBDmRtpou+25VZAkD0++GNFUO5LDrcSPXlP6/3wo8QK9ShUSQoKOo5TBkG8/oO++IxvJDy/E8z4VX0OGkjSQbehB/pj2TMpTjkCs5HKw0nptY2n0x4nk39Jmx/f0x7HwzNM+XpEAF2poSpkbqJa02v98dH+n0T4vYStXTYPAvq1KfUz8x1jr9Unjc0zknKssgpaJHxLYGLRHeObDHM5UCnqqiGMKxQwOZhAOomBJExO5xXuL6TlM0CdioAJvysB2gm3fviHGtpjy0grwLmopVeYiKikdiCi2kjuDPyxNm/CrVs8MyXUInl2F2JUknaAMc+EGX8MignUNVu8km32wyq5y5FLnfcgxsYMjURt197Y0283QYpUhJ/iXlaaUqRp0whaqZgQSdJMkjBngVKbZVgxUEuQNSgxyi4J/rhT/iBmtVOiL2e4PfQZ+d8H+Cda0ai1FGhjrUtEHlCmwvEqMP8A8RVvkLSKeXLqKhYul1AlVsALheU9Im3brgLMvSZd+Rw1NgVgyDy2O1tX2wa7jQJEk3IWTEethH7tgDNVF0M5UCGDXO88pkeqkx9d8RXaK0eXZ2gErVUQEBHZQDuAO/fF84vXUugPOqUKjsJgkGFAmLbzb/zSeKUgMxXC2C1GA9tRG59SMWnIMCTU/lo0RP8Atos7Dfv09MdfJ0mcq9oZcB4fRFKnUVShKpzA3IgSCdom9vtg7P5WhUZGamWakdSy5AkdSYE7CxnAvhNA9AsQ0l3InYAmRMC3exwX+CWpqCtARgtxIJgNYyDNx07/AD432XhFKIUrU7BlAJ/lJ9x1nb9cU3/EJ0enSWmdRLNN7gadoIkXw+ei7qy0KtFm2OrV+gUx79j2M47TgdSFFRlZlNiNpN4ERtO5A6YMWoux2rVAniPg9XNLl2pMCqMGKmxuFMgekER64bVKVWDBW5vboTvfsJ27DHSZIhTNx1Fv1n+pxOpYAQQ1ohzN+8/U3me4xnLVAwRXz4Kqs9ao1QfxQqsoB/KFUX9h06E98K/EfCPIoFoAOq5K/FLxE9dpHsMXFOJKITSVJFon9Oo2Nuh6YS/4hV/+kUaiZqLE+xPUYeMpOSsSXHGtFe4XyslRdRCo2pRGoS4EgC7LO83gE9LsPGmcQ5amuoM1V0gzvA19Ae28dcb8L0NVJX5/gdFImATVLbjt2295wwpZEIusU9UIoqKOYlpEvTMzYLLKAZm1xzVlJZWSS1RS69Q5dDUjSVdSEknUYXUs73Vjb5jbD/ySNBa2rSCOs8zx7CTgHNZYNnmpRZSKgU7ToW+8WAc3t03JxZshRNZ3qMo0KAIj8xkGR6AAz2f0xKclaXs51G3RHRoLr102IeLkb7jaBHa2K74u4hKrTMc7glpvyzJnv8P0jFpzGU0gEywFwbbdCbx0OKR400+eq3VgoEmDdzcf6YAU33kYtxPKRRqmIjUaTUkEkyJ6gdIHS8R74tPB6qoKZbzVkBySLdYU6ZkzHaJ2xW8rlKVRyATBhdR/LHW+9oA+WL+vC6mhRZ9rdbKBH0gYvyNJUxRzwwDyli8ye+7Em8DqcZjrIAimAw0kTb5nvjMdUV4oSzzrjNQrmarKRK1GYe6sSN/bHoGZ4Vl8xLv5gZx/8jEgGPhEmBfYCMeccZok5qt28xzftOLt4f4o34enqhQFAJhgxKiLjTed5xwf6E+0dHE/sZUfDFKmS9PzfMiAxc9bG21/bCvOUa2VUrBdW7Ekr7DUZt6Ya0M6Y/h8yk/EIERFjseu57HbGzmFLEaSQJIjbUTexsZkXv8APHLFtPZd01o8aytPSY7W+Ytf9Men+Hsy75elpJ5UCwFNwOWJ7iMedOs5ir/92of+9sXvwy6ikASZBbeQLkWGwmb746+fcUyHH2EcVzFZilNl1KWJsP5BK6tMdT07YrQytWnlcx5gI1yZJMRM2HQ7/sDF2q0QSpYLq+Jpvt2gCb7GflNsAcdompl6x1iPLbSNpld9p3BgHfmxCEq0VlC9gnhKoDRS8HUTHoB1A3F5vawxaJpwZYgN8UaRsRvbe4G98UvwPnIpMLW79iNyYgCxucWbL1qbrrpsGP8ApiN9hMSLHA5V5MaHRXfH9IClSM7VI5QNMFCReJnb74feCkDZSmSNi4aYIuzdDMW04UeJ6bZmiEphdSuHYMwBUaWsbkDfa2x9sF+E6JSnoLc0lhoIjSRHNq0/m6X9sF/+dMy/Kyw1RpflWRHSwnbYWmP1xG+agEaI6WAI9wJkj6x+sNTN6CTqYkgCBJP0gjVHriJ9LpqLOh3PISx7TIHS23XpiKRRlTzHhgliFZASxEOTJO87GRM4O4Jw8GmfMIAFRxyyQxANNiCDt/EJnDoC6inTZzYtUhSQR1uYMiOv9cQ8N8P1lRdZZXGtmAAaJkCw5Z+Hvi2dxpknDegzIZJKS6aUKpPVmJNhIE37CJ6DBWU4OoLxqlnD2frYTcWEACBb0ucB5lAgTWSxDLAVSbiSJ0hisbk9Dg2pSaqGFPVykGdY3sYN5EX3FoFsR3RRLRBmaLICQ7amn+LqXSlh+W09vS+JKmY0MGnc6S3uJmBbeRPt0xx/kdRfgZtRuTYrIjcapvG4xHTyjoLoeUktAsx3LQJuDq9fscHQaYca6OpQDWgsdBAgEbiADuOl9sLqOYoKSmlw1o1XLTtpbewi3p1OOFqpexCySxCtZiZvb9iOxx1RCkxJcqBuZWDAOkwI+Vv0wUkDYWKdNyNZMNMT0jrO49CIt74FrFGB8xTVpDT0hpB6rYMJiwudoMnHFLL6pZSwM7TC2O41W7yRBM9cY6xqKwTAXSvwi9uWYHNvH9MFUZhWQzaBD5SQgvChQIvtHqIwFwyooDPB1KV1AyP/AGkFpAke1t9zgemxdHq041c2oTZmWRPuSNIPUQL2wtz/ABmqhRaaEPVYEL0aTN4tb4ZEWBnbDYJkZN4gnh+gtV6huGchRewAOkBSNxEC/wDL1nFt4LU00ZLaQxJIIHQAFiN4gL8jtfCXJ5BqZYQSoWVg3EkaumodxAJ+dsFrmsuzCmRzaZLrJGkmIDEAAbnaR+qOFybYnHBp5PsbV+MKtPzGBUBZuCBAi9/TaevtjxXN8UepWeqwnWXYg/6jYGDuBAn0xavFXFnrL+HpKzCRrbSZn+TVFxIuPbfFZrcFrA8tKoR30H7Wv0x2cMcVYORt9E/h3LGrmqCpeaqMZ6LTfWTGxsvY7jHtdRqQAUSBbYCINiOnr9vUY828BcNajrq1KeljCrrHwixJgXgmO/w4vdHPuahUU33m0FYIECS29yTEiJAvbE+eVy0U4o0rJVP7Nj9DjMbc3xmPS4/wX8OeS2UDiVI/iKp2l3H1OLXUqUyqXWYUASOvSTfrtvgavwanrZnLczEx0AJmbe/fDCiKKqo62Mz1t1x5nPNSejo44UjKIgjRSsQbtY2I6EyZk36fPEr5DWQzIsgyoJEfe/6YIFFQ2oDmIgkieot7YylVYCGK+jf8e33+3Ll9F6RU8t/h+BUL1XJ1MzaQAAJYkC5nYgbdMPKfBaCqAwJGr+Zt/qO3yvg7zxMF7z1b9/Q4A4ozwNLi14MGZB/c4dzlLTYMYomXKoNBpNyAkkAnmEQIINoPbEjBTIAgbc0kRvFz364UZWuQPi5ogWncyTabXMScd0q7mAxkgGWsCVjsN+g7e2BTNYzoNQIZqdNWExIsLCbiNr7R2xzlMwGMGmqT3AO9pHUjCjL8aRTCnlnYxJH9t8MTxOkFmZYG4F+m4v3MzHbBcWZSQVnXCLqNNDtciNrRt6/bCqr4mqLzJRETzXAkC0A25hbe30OBfxztUgXmdPRrzAcTpFiSJB29MQU+HrrZGJpwurVzQDsb/DAHW28Xwyil2Bu+hpT8UMX5UCztdZjcydt/2cOafEWYAloJsJP7v/bFUr8KemmtShA3ZhFuwEX/AHtiPJcX5pprBM2BuTAuBcDufnjOCf4gyp7Lp+JYbd+4HSb/AG64FrcUCllLr2v1uBuRHXCA5qurGSgDAEMCdPXc7R6/3xqrmVqLpEtHxybEC8ge+8ep7YGA2Y0r1UBaAJJsokAv0JI3P79+KOZFNoZwDBBHc2Eid7g3H9pC1kwqqjFVsBsZ7grYEyN7Tgarm6QcHy9LDlafhNmEiextP/nBxFyLdl+I65m3Uf1t6Y3Sz4WATuSfeT97TilZ/wAX5aldSXf8s6oF/wDSQdifpgikoq00qUTMpMcw/wB11vZwyx/pPfG+LVsOf0XCjmaRLh1M2IsLEzv9r9wcD18jTJIBKN0IMAEbGLWP3xUuIZRqUVHdwGAVqik8hbYX6ExdvTvh1wfOIaSksXCzDHYmSA0gRHW231GBKNdBT3sYVsowMaiRAMm8QRaNp+WE+a406VDTZFKqjVGvM35jAPQYa5HNMyhkIYEmwIYRMmNwCJP2GE//AKNfNZljVIVCrBubTMt0M9iZsJw0KvZp6RzwrOtRyySoEwxgdHaSCIMnmjtB9MKMqhfiBDiRQUU1Zdp0KO0Td9+3cYa8c4dmFlVUMqgAMpgaUYEaj8LGwvFr7YWcIzC0jUNRWNQO1wCysxBmwiZM27+uKLpkmPPKZUqOWZFaAzaBqQLCgBSD+YEbQPbcfNrNSUMOzBTvuDEWAvF9W0kbgYEz+ZFTyUB5CRVYEaQAGDlQQd51C95j0w78PZqrUQ1CmimZVee8CLXvqn2tG18K04qxtPQoWnVBAJ8tjLAkSYE3sbgWsb94wyq19i7qYYLcgX9gZkRN+htiTPIEFqcCQTpB1jUQNa2IN5t6HfrHRyCF2DEj+Vl5FY9NgOYk94MfLA09hqtBtTJjUusHUplShjt3InvGN1KT6iQDGokGwJWL9gGmxA+2B8vlmWC3mvtYXhZiJOwEbiWNrnA3FqdMMapLEC9nCnlkwRIU+5BN741fsI2oWWJJ3ud9+t8ZiLh9qYv1bpH5juBacZj1oSqKOKT2CVeJnWU2ib+0iO+I80wIEkWg7if1vftgipRhiNK3aSY3BnqDY+vriGrQiSSGVfhUKNS3mZ03AE29cePNrJnWukby2fm+rtEW6TAkx0xEc85YgsdO47X6G0jb9xiGpT1sBpKgkQymYA6wxhflf6Ykr0g06Wmei9xsJABPzOBoKs7zI3Bm/wCa3KR0vv73BwB+LViEclhGkdGJHUem+N5vNFQFAJmLRcWPUb4FzWSdGLqCxjSUEQNyz3uSLCx/4eK1sDYRSzDsqg6ZUWJsZHt3PTt0xxmUqwGRQx9GgD6wxG3/AIwPlsnUrXdGooAIOzE+sAfLthg2cp6yoUmsLKhBveJLCxX4puSI36Y3XRlsC/yanXVmfUrXAjb2Mi/12jA2TyflQS2srEHSZIkC8kAgTJM4YcT4YWPl03qUjFyDymZnUDYxbsfabnqjimKahXewViYnvYG0fLb2nZMyirBK2Wllvokka0LAzJPMSCt4iTa/tgzInSZesxg8pbSSZ5gSAACPWfe84FXiIUlXZnKwI064M3O2mbiw72EbOFcloZDqN7QLDoYgAGNpPX1wHYyB2yo1ydDq4iQbSxuAII6gXP8ATCDiXBX51oqAoIMAGReLmTeTE9sOFzIqB9CsACRDAi45bCxFh0HWbmZn/FoqStSfMgaS09eYkzszd46bYybRmkyqcN4bnNUMxUA3BMKJ7hrEX9Rh1R4Xp1Kik6Zv1DRYhYE82m4J+l8HtnUq03Vhq0qQ1MbgxcH09rWOBMpVFVVqUajBYjSoYNCmL67xbtNh3nDOTYFFI5XIDQF1lZMkxBY31KZPw7bAd+2OKnC/NokaltqOldWoEXg2s8GSD1JMYY1Up+VNQkKly99YIvNr9bqZ7emBqnDkVmqqq6SpqLUFr7lgAbklriDO3pgWGiot4YXQKg1VO4Fmvt3It/T5vclRqIqKyyyNYehBsVHxkGH3uCRaOZrSq1yycmosbkhQCDqj4CQN+u8TvOIuLcFD1aTM7CrEAqYj+JdgZvueWJgREYbNvTFwV2D1MzUpJTJhpOg/ER8JCuwkXnof1F09LjeiaOlTzMNYQkmeoFt5Nuntiw08urE0nV0KEnWdibCQXOkbztYzFzjeb4aNSzIPwqQVDNA0zC2I2Hz9sBNBaBPDTZjzCKnwjUyq8rBaZIFuh2Y9e8YfEZlRqGmpvYHT6ACZBiOrDrhVTzLINDqf93mCTI2aYI7zbHWT1U5Cs7TeGBI32sN59PlbCS3sK0Mq9FiqSxJ/MF5Z9SwFjv6TbAo4QG1eWxUM3MTF7XIj3In0OJi4Wk5qhdUyAYhhuRBM7iLnfpOCaeaRrEgAiIWwsRYnY3mJ/wCcZWg69it+CLOmk1wSYY7arG/XmJG/6474Sxy51SxCypUwVM3Ehbq3vaLmCcNMxl0dTqQFd9JEixkEdOgPpG+IBl1C2DNpI5iYaIi5SAReBafWb42X2akRrm4XzBTBdnA51LSNQbTvImYnb0sca8nQASgIIllK/boQskCDPX5jcYZ0fXBFGLqzFhJkASSZ/Ud4xFVqOaarTQcrAEEksRuOYMQ0KQeYdrYZIATWps3lvT1IQqv5WolZ3iBeDcHrtbGPXRhJQqQygU2EGSYldUBhsJUkeu8c1hUMhElhpANoAnddwCbd+ntgXPMcy7KusMBChdTBWXpeV1KVF436HDLfYGOcieQTbexEdT0xmOeGq3lKHBDCQQxvud8Zj1YLxRxN76OKrNJiRcX+vz6C+1/Q4DpZltUGQOszed439cdVqlQMxJCgkhD0MdG6jYn2xyMy0gReAZB9v1++PGmvJnYnpEhyv5tR5hOmRciLgCw3E26jbFR4hUTLv5bLWKsCdaSSu28AN6n0MjFuakhYSrWJBKgkAwPii+qAPa3fANap5srp1rvJWNukmxkdPQ98GDoMlYmyufoVmX+KGCkaeaGj/UBuNhfr1xYsioYwdyCfSxAESZ2vt1E9MJTwBHkNOthysIkR6QCb9L2whGSzGo00qRobmpmoy+gZJDAIewXviuCn0yduJdP8nUTqDlCZlam8n3UxudNxvvAx1kcqVdoR4QWJ6zckNJkC/QCYxT6ef4hl+VVYHdzoNXmYySnMWPX8tsWLhXF8xUVGbmj4x5bKUGliajarFQARtMkDrgPhl6Yy5F7HGYpnUFNRRfcRNuhLbH2H/MdGSCNQ3CqWMte46bEGYPQmww34d4X8y+Ye5GygHmHUH4RaZi/rgfxLlDlCQIKkDSXO20ahElVb17Xwrg0ugqabA3yTBCtOEboWFp3kiRIJnYxgdOIUmV1LhnWQxQxcDtPLB6b7xtiLNZh6gcAoAATLEeW2qQb6ttz6Ei5jEfBafD6aMzVqVLNOwUh2ltG0UywIJYxLbkCMUhxN9mfIkS0syvlqXSqDEalBG66jU+GSZn4RJk79BkdGOunqqzAGlSQNP5mqKbQSDoYybyN4fUOGU6ylsvVP8IESSBTV9WpzZCdQaRHQEi2A+JZs0iPhfUusaGV1M2BUr8yIF4JwHxtdA+SNkNXKMKlPWjGlWWpT1KtlaA61GZeUABTGx74g8R8MqwtFWVAxBWopPMYsBHwibmTBtcSME182+nSlVw27EAQNuW5vuOoO3pjlWrU/LDIsAnUEpkKoCmCRqJi4ET3O04W9DVsrOQqNlnjnqCQGMAAGYIgmD0sSPQb4sOZ4iKtKUZZsJYhJkjkhrliYWL8xAxJmsstSrRqMo0WcsoZFIBvqedJkfl/Y7rujZh3y2XRUZUgq0ypEszCdPK/Kt9h8sNalsVJrRFT4ey06Zq0akqunSp2uSxAFiNvbuIOD806BjJXUacgEQzKu66WuYP5pgdwL4Y0spTbKFqwCMHsZIFn0iO1hBsQf0QvmfMeotQwwPYKNJZhqDX3DdYBgx3xNrY6d9G67FAxqOoEEjl1CNIszXEbCbDa4mMCNkahCiiREyXklhe86ibXkbCw6nBRy7AgMyVWQBlXYFWBEQtj0v2JxK1R6jgIWVdGkwFKzJiOqaSAL9Cd7Y2/RmtAWT4YwAZyH8uZMbjsZEkiSJiT32xHxHiiqulUbVqKlZAYWsyjaP+cQZvJ1Vq2es8/FJDDcXUQBALbi2+DMrojU9UBoKajEmNhuNXQWUxe+DX2D9C6nn9LCUeQQSwB0ACGAOoSW5TaevXEj1NWorqIcqwVfSBddo694E3Fyc+SZ0e7OLcjSgBEGbCSLAiBubW2HXKJQSVK1Cplgz/Dcg6pFoBmOvWN8EFMLymaqCoUAgKLC55SOt4jY9YuIwzp8QiEZYmQJkyI2BJF/T5nCZK1WiyFmV1b1uFNgQ0z2kmZv64LyuZ8xTJXy6ReEWJMnXDKObrbbcm84DiMtBmUyyg/E8yTp1T0vfVB32/qJwcKQ8wOVIBBBXT8XaY7RvFv1CTOoHOikUUAk6gLiI+1r7W9MR5TOuX0kehZZIuJAkg3/AOMTaHJKnBQQQFuSCuh4A5p7SRMTaDI7Y5rU/LkqhpqSC0ndoiSw5RbTF5sbHDCnngIBDbgbesS14F8G0s2tQMuoDoY9us7YDm0akKci4amCBAv9iRjMTvTCHSCSB1O59TAF/ljMe3xtYL+HDJbZX+JV382OZgp+GDBF4md59ME5KiakBuU7qL+++xg+n6YYtVaQIa5jYGdrD/8AnEVd9RAFXyoBtpBGnab7HHjzdyaOqK0iCpknUsVLCRv0mPzW33gnAlbLyinSxAvpaCVMXMb4Ppg6QKkVNVjAABP8w0zAse/95s1wxHSIKsJspIPax7x2P0wmXoahLmKHmgMS4aTLAidpJOpSBYCbDtbAfE8gjrqWqVqUUGhig+AX0sLBhaYAtHbDf8PoelqZFpmx1XOqJsdgYB99gMS5nw9TraWRg0ENpNnEdjswEe+46nFYppZEnKN4vsQcO8WJS0jOUtMkc6mEf1DwFtI/ri6eFuP0MzNLVl2EQyOwJKmxBUmbj6icJnyYeoKJA0tIZmA0oLzJI3aIAImT6YO4h/hvk1XUyLSAUkSoenPYBtjF7H9MdPCk99EuX6G+Wotla7Cr5r0Bqak9PmUKR8FUAErpizGxtfEI4oc6UbSoVK0Khf8A0GHcEXABkep9MeQ53j+hUGWaplngalpszLF5pwSQCLXAgjDDw/nsyKIalmiVQqr0ii7kEwpUAoLX+XcYu4X7JKQb/ilw6rl80j66bI0hQkhh+Y6lk7yZM/y4A4LlPPQVOhu3LqZrEaZblUdbDoPnN4q4lSzFCmrxSdTIdiSAYAIO06gTb7WxW8qsLC5ylGxXVpMDoOvfritUqE2z27wDny+W0BlFRSVjUJK20zFpG1gpgDeZwj49wAVJ/E0qpZX1A04aTqKyIOtQNW/tJvhF4X4ouWIakQxJIKksZUqwVQenOVO14xb/AAhXapUmqUZzq5ViRsxO/tYdhviHI6ui0FfYoyvCtMy7uYC6DoLBd+qqwm13LGO2DKuQdBKI9QNMwzMsk2BMnSLmSZFulhi35irSrs1OAz0yNSmzCdj9DIwi4z4qTJnynqhUuBUaSpMTEjbY/u482M/kZ0p1pC/O8JqCj5lWnTWnIGhSWYtOkDQJWNtrx7ThNVzbkU0y9Ok9PV/F0JUky1tCqx0wIMsCJMwBOBuH8cbzhTrPqoVWZEdtm1H+Gymx0FRIBnF38P8ACVaIMUxrIEFbE7we/wAU+sYvjiG0I+J+GDUZAG0gtL62JHNNlCmJ6yJ3+eDFyD6XDHRy+W0QVESSdRiJBBhiRtvebDnstlEeWf8Aigd/SxK7bdSMLf8A1+lCmJVW5ypC1AYgmT9p+cdsSg8tMLnq4oT57h4R0J8qppDMogSFAiVIIJ/KTEG9xcYDzvGqwjlCqRAFlUgLuQbncEHuOmOH4/RqVKtXSKFJidGqdNWpG4uAJkjoT88ZQqstQVXgppAACFiTPKQFmNoFovc2M9CbgTrLslyhUuA7eWdRUBgr8uzHskXIkkRHTEvEeHqSoVKdeCCRsYJJkkuAR2Uz/UL+IcXpsrU6aqQXhlKyTK6uTmgHc36KbdcQ8Cp1KTtFaoym4FZgBOkAHSII7CBcRbCV2UGK8LJrJLsgEAKkt1nQ3NtcdOkiBIOceytNNYemYcFi1KnqJgf6hBYWIBJNiYxKnFkpqOZaZqFqRVl1FmYFt9wFuYt98A0FphxTZdbCmWBhZ3M2kwCGUH5GxMHRftoRp9Ji9cwarBvLqJpMJqp6tQAH/tllaNUxzbCR0jjiWWioWJIaQQmmKr6p5hpMC5jUSb22wWUrf/U0LzhgyNYkEwOdCIJIQd7jB+VplsvTAy0KzklmMusGIgtIU9IPQyB12uxv0L8jkKobm/hs0sssNUzLKQym3UwATeI3we+aqjy1pqrBiTJUrAW83kQYtMWIInfBXFfB9SsUU1yqADl0KyhgZuSZMjbtfvjvi2UrZeoA9QNIJQIIAUAD4dzJjc/2wjeWw6WjjNZwKHMi4k6QWiTYGOuqQPX6Y5qcTeldCWlhysAJJ6KbX2ERM+mFuW4i5q31gkAG1pAlWkC25P09MR8LytRHerVZnlywXeOWNTRb4ZHYTgKP2DIsmVqsyhn+IzPvJ+2MxDwatrohhYMzkAerscbx6kHUUcUnslOYIBWm0tPQaomdwQYHqYFrHAecypqM2unzAD80Ai56Cxt1j+x1VyWAhlUCCbwb9++2AquUlw4KxtJmdU35x3kb9RjyZPyZ2rpED5gUF1MDEQVk6gTYbXjl3v8ArialmRUWmQpE81xMT+Uj4gbXtFsdvmC1MBmZShgsRI6WHS8DEf4EtFRahKtJ2FrH4D0+eF77GsmzIRmllIkFSGGpbiAZWx9t9tsBtoRqVNdVMliGctKRYhVmCDuAxG4PyO8zVThEKAbFSJWNjA3kCCBvftYd6lWQNCbAmx6k2XpMD164pGbXQk+KM+wDPcSq1GGo0XYMyroJFUAgmdoYAAQDsJuca4pWWvTShXapqUmVZihKnaFVoJtvJEAm0YmzPDQSxoh1JUMdRAQjqoYgmNNjfG/IDNqOmnUVCSGILAdNtxfpGHfJ7QsOJJUI8h4dyocGGKo4BGoExP5gZ9QR+nQTi/DalOs1WigpBpCqGPOo3YqJCyIIgys++Gxoq7B0aozar6QdMgGVj2n5m/bDKvVeFEK1LSbqAW7dLSt4t2w0OVpmklVUVjw9l6JU5nMBawRoakTpdWZJ2kyNWx7bE4RVfDtbMVqhy9ASpUmmCogNIBhiJG0mbAgm0nD3xHwxCXrUtKGkFOk2e+0aviBKt9O4Iwd4Xy4r0z5rvTaq3MywRAsF01AQIpx6XNtsdjnq0c6hbpi+j4CzlLSlVckfhcBqmpgCbgaFLXuN4kemHmT8JsuYLTSpgsxVaderqCH4AAwIBgSTFzOwthivhrKZZhVp1T/DSACQqktM6VChZME8sbsY64dcNz1GpRWoqgj4ZJEyLAGxE7W74TllavorxRSexRxDh9MBai5qoKiBYZnR41c20IxWLwIsMQZ+lxCpT/h5jLVgSRqNNqbRBBjSzfUEWwxzNBg4pqZQ3J0Kt7xOhYItckfrgHJZD+N5D1aqCVCbXEhdIJAg9Pb645Ml2hnkltBOQyj+TTWtU0kT5vwspMCQhYE6TpkTtB72Er+JaNSKSFnZ3iNKwNLy2gxfYr6E7E2LDxD4HqqadVcwyqjglRsT11EQTNxIPXuBgHw/nsnWqP8AiUpGrqdZsNKLMXm0p274bNwWbVmj5KkE+IfD6OfPSiGZiWWJ0r05xIVhJPQRbsMLshwnMLT11l1qTqNOoXV1EyfiY+sdYmZvBWW4qk/wHY5dBH8RgSmotc9TdovcAXxYtNKsiktomJNiCO2xGk6r+htGGknJZR6NF4+Mis5DI0w2ptaH49KAMWEC4kwo9j9ZOJGy+ZLrUyRppTfTPmW1IYurK0SR9TPfFrbw0VcBfhYFdYg6BHwgWidtj/TEtPwutOkEqjzVpFdBNydOxIBHNsPvbCK2tjZxRXOPiitNaao6s9lJIBuJLLMSZjvvtcYVv4QhQA+og82uQA3YkauaCo27ROC/EeVGZYK4fL5imw8oBidWoGzITHwrZhEGNxOBTwyrVqeatFkRoqEkkDcjUQYMCfa++HjDXYrl9D08Oo01NYUgIHwLeIGygm59Y/5EzfE8rVSUDsWA1LaARMj5lfX7Y7OTr16nl+YDTOoEqhnQehZrCb9e++Cj4cbK5ap/FDgkhTAlFYwFBAAK+p7m+NN5GglHsWZaoKasXU+XCqj3Yqbag7QSR13OwMnbGn475NEhFpvTVS+p2IYQTMahDbE7z7iIVZPiSahQLJrCjVU1WdjzajuNlaxP98NM9wEhCC2rlU0w5kbDmFjBmR2sMSui1ewvIVaIp+bTIosQEJcaiwY6hCmLXMA3tF8LqbM8rUYVEg/lgGRaSSdIPYavliVFTSQsH8xcg7mJIJjt0I+U4izzlabeQupiLHSSL2kwwnr0+uEbV0gUdDMVTyOEiIgjsYOmTygAxN+k72CZEKlQmnv3iTMzJPX9nAWSzdV1e4DoFFxzRygmL7gbTG0zjl8yKiNROpmex1ny3gxLSo+GwIsQTIw2ILLLwVAtBQJEah/3HGY64RTC0UVTYSN56nr198Zj1IJYo4mtjFKhCkg6YESBNr7/ADvhbT4yfMamyaqc/EAY0jcm1h1GGasoADOJawHfflF4nf1wDmMiDektyYM8v0geo9LY8aVZO/s7ldIHzGXDhqJYVULEwZDATeIPS49sQ18pcMGsBIGmdz8QO4JPWMT1eG1GcE9pPUEj1G2N5viXlczazbaAd7gggiR02Gxwad0jarZqnVaXKxK/Eo9YLX3m3a8YLqcQRkRqSshPMynYQLj0Enf54ByPF2zBCqoVrQxQmVgg7SZ3+2JeKFKA/iuULd5uRaRPw6r22kjBpp00ZNejWYz1RIRadNix1EMxGkqYAEAgkkC8jcWOB/w9V3NSmAoIAYgkVAJaQABC3CwwN77RiSjxWiSIaQhJIOkmQYNv3tGN5niGtajNUanoYoATAaADfciSdxcWOG29JBqtkNHgxoP5j1KpcHzPKZgSZlSSCT1bf+mOM1mfM/8AqaFAPNSLAyJsZ0wvv0xxlKmaU1HpZdGKm5d2WeUEmNLbkkW7b4r/AIm0GmgzeXXXUkolMSQIPNLNymSLQQb4rDhqVvZKXJqg3jOay9N1pLl3OpXZtbIQ66CQAUBhaj6QWtylrYZ1atCvwxEDq9bJoiuwBBJ8sa1holQSYYTJFhvik8KUZaTUmmCdWhTzjsBMCQTBkWueuGHhfgjmo9dgdF2hzzBplVP/AMhkE9LX7jHXxpN1dJEWn2x1wNCi6cxTAaDIJGrTPxEgRe0AfrOHOVy9E1QEXytSipZd3PKZP+2BsdvSznw/l9WXQZg0nUgapMNrgSykXBLSYnAjZWm9JK2XpKFEMAzStwJv0JDDv1teMSazk8XZV8sWksaNZ+p+HZKp+BZZjNgAR3sBIvtAn3DfNcbFQeYKiqQBpKsHEkXMfD6Wue4E4rud8SrRkbkwdIP5upk9NhthDm+L8Ko1KJVapYtIWk5AL1CJLc4iDMzbE+NRd12dHN/n5ONKc1pl04xx9nyq06hZNdNoZF16yFgCNQKvF9Jn3MHFIHhYZtEd6jNVEgVFUJtIhgZv0Iv1vhtx8Tl1zWWfJIHgMH1s/mXJQlTcgkkk3ABPXBznTlUrNUpOVchglPSAyzZAxYkx1me0bA8lxSohCiqUfAlZXU06jqhGlpgahsVjoLA3Bsbel94VwlRlyGCrURdJed1kEsR1IHfr2nAdesGGtWRRss3kwdionsTE4k4TWaCSr35SxEqYkfFPKu9iNxiWc0qHlFSdlt4KWFICqVcJs4I2GxI6WxSPE3jZqlSrSgCjScaWRucsCIaJBAB7TI98Mc1mamnQoB1QDpE8q3aY2ECfnhHx/heTXLtXajUSQgplSb6zGoajBVbdAY23wY2wKEVLyF9TjFd2oVKlSS5FPXpGoBVYyIHPJkCdpnuD6Lm+F1BRXy6rEkjUWcanGkjSW/NM99x88eY+GqAKPS/EIVMQSdB+K6zfcnqPQHaJ+JcLq1hzmm0U/LADBpUEknS2xMgWk2FzgrxXkzT466PU8vRotR5XEKCreW1lYbyFtIPfthNxLJO9PRSdH5l11N9KrzQU5tRabi1u+PP/AAy34AMqiogqEsWLAlmHVRpMztG5EzBw0ymZrs4qLTFJwxna5jSzBRO4i1tx7Bk1HyXRJRb1Yw4rTRtdJlRVTchCAw1AzpkhJI2joD7rUeU06iKaqBpQQpOn4Jmym0xjWfpk6nrsagTm0oDuSAIOuxWd5tPTE1XNrUmA1RwuqEBgwDCltut4MyMQnLN2XgsVQPS4gQy/w2CqGVStyGJHyt/XBdTManbQgdtOkktcWJIO4G82OBuE8HIy9RWoigWYlijWJbrBNiAB7xsMM+C8MFFCqMYa7Ft5+Z7knCtxQVYr/wAvrBIppTpm56kmOrMwJiYucA5nK19IXyQ5J5pWQTa5aDGwg3kiBcYd16RNSHa+wImLdDeAZvt9cCBqisdJQlIKEuVIMkpqI1AjrHYzFyA8WK07GuTpFECsNDCZWSeu8233+eMxzk6lR0Vq5DVY5mUaQSLSB0sBjMerx/it+jifYYuZVYDGCY0z3/cYk8sAmTc7R69Jm2K5wziFWpm6iOeSkWtBsp2Pvbph/lsnTBkIJ3DHTMEDoIgbWx4vNGpM74O0FUOFszgaYPVlY223Jj9zi1cKyfl01XlkdRefnuTiqnKh155kddr/ANPlfBuT4zUogqUDKBaDebzdjJJMffB45Inyxb6LRUeB3wFnTSamTWRWUAkhlDWG4vbCtfFRO9B1AEm6kz1AE37TOKr4i8Q5iqQjZZPIaZLOdRWfiKqL8snfFsk0Rjxv2NM94fyddVNFqeiLIw5bbG1wQQDqIJwLW4cwIpsilIUylTlLbEOjCDA0kT3O0DCzhXBqNH+JS8xCwBVdTfmvdT6G3YYaPXq6BoEuNOoBgIncmJ9Ba98QnNdI64woi0VHVg6puQYYklPSFs37thfnPDFOqadNA9NSdc6QNuhMSCZ29D2w+ymX0QzGb3M3BYTcxPQ9cF+YDMAelpO/p/TE/kcXodxTKlW8OMcxoRw6/GxKB31bDmYwot2vfBY4aaQOumRDSx2DEbaTcRJ+k4sK5VUVmEBiQJJnr2+sADHWZrkCTqgQAAD9Zna46YeXIpLsnhsoT+I6Jospo10cu0cuyAQWDIeXqANzYxGx3hDhVetWRU0vk6SlbnlWbARHM+lvlpBtYGyeRRZDKnmFxEEmN79R3xvgyLlVdaS6PMOsgfmO2sgAX+EE9bemKw5lHrQsuNspviDg7UM01Oi6nSAVaJZZE6CSILCTHWCO2FGd4ZVUFm0BnMajTBYw09IMXme+1zi4v4apAkI6rUbWxJPNLczGIMyZJEXk+2FeZ8INVBZQtRpCs7PdlUgbgR0uI3m3XD/LG9FPOSWT6C/BPgSlU1vUqCoZGuIvYmCJld+u9+uL0vhPKqoIWy7AsYMdCCdv3tik+E8nmsq7IjU/Li9NQIH+qQoJbaLkG+HhzeaV10c6ltThjEALsoPw9oHad8b5F7ZFwk3dnGZ4O5rRTpgySwdpIUMQSATJAgfCLC0YsFTKeXQPm1IC8xI2EHULsJtGErccq03FU0y02KrJ32FpBiN+59cKsxxipVzSeaCtFyJpsSAAASpI6ywFmjra11krfgZqXv0D8U4rmTXp/hU5WhGLMFkagZVbQY6kyJw9bxalak1MNQQhdLiswa4fQwjVBur7k9N5ws4xnqSVW8pVcsh+I3k2mLmebt/xQuOrpry1IgEEsqwgC7aoKkGASCsRBx1Wo0iajmrGnHcvkaaJ+HWpmGJfzaqsDGkxA2BJJjYbdMT5fhYpQaLGo7oHa0QpuqztMDYfOJuHwXhgqAmmSqKABoVTDSDJYyNpMCbdsM6BqZmdOqByT+XkaSN1LSZE26yLX5eaK5E4vosk6pg2Xy7ZiqvmMfLQiFYg897r0HxRIP8Aw7yVB0Ulf4jEDkLAAX2HYgEYzK8HC6RV3W/xXLE2EhYNjEkjoIvjpq9M1RSFUof5FG5mQGYWA2sDNyMQWkorpDpEVHL1DuFht1LFo/mvFjud+94xJWzlBH8sB2cDqDpYkWUNsLzg9Ed3POSttIEDrMknYE9u2A8xRIddCjmYSR173VZmI+YEem7exmgL8WyjWKLI7WBCzuOsbdN74kavVqXWquiDywvxA76va0Rg/L5bmKiAwuYBA2ixYxvaJxKZBD8sdhMmYk7wTt0GGdIWmJeI0ddOKg0NIM6ZHxQQYhifc9j0xvLcNilo1CsGlg5PWJH6ESLj6YJ4rRLMJ18pDCR8UR7D79QMZw5Fctujhp9CNIIPqPiH/wCOA54rYr0S8OQikoIAI3AOqL7T1xmJUWAB/WfvjMe3xt4r+HFKrZGeOU1fy5hzpW9jaY9NO+//ADg8w1jv2/W4ttH1wifhatVNRJd/zAglTBjSJgBrETePXDbhepkIzJWmf5REXvpGk9+3r6Y8fmq20dsOgitnPLAmNNpkkQAJgnv7YjqZ7XVYqpKwIXTA+oG5/cYz8Go5ioVSLaQAReQZAjpvO0Yly2cIAEEnv7HY/wCqxvA2GI6HBuJ5lypVRot3G3cbwMKf/TxcppvTBhYaBTjYbSYGoRcd8HLmW0FypYyQYHaRAkav/A+cVDOOxhlAHYi49Osm0/TFFcegNW9nP+XIlVQarayDYExMAn4pHXr3wxpVHQE1VXabEkQFnmBHzwIRTBYsS7kWncES0sLQYG/r7YPo6SAyEPPW/W0X9em9voJbGRjsrQNOx1Wtcgx8P1/YwVRoEg3MHZcAfjaYh5MAadOmIuZLAmD95wRwvPEa3IETCg9BPUA79+u1sI4hsmpkFu4/KYHaZHuMSZ1yYkkBb22+d9tj8xiMuSSWjvIEdLwIN/XGlBVNK3OlSSD9SAb2PfuMCkGyUVlKx6yPX79vniMsBEfC02ja25m+NJUAWXMHafntbrcYgOYXUQWOrTqJI/Tcjbb06HBSvo10bWitQ6hdlEi0HY7Dt8/0xutSBYBqkAXi9/mO/U/3xCkAqoDQ0xFyB6kwflfHPEuCM9dSlWFTmgAiXggSQwBWDsf1jG97AmHlgklAGmTNzBtvv064iy1Vi91F5JIjuPnYx9sSVEICrZrS0CNrEiAR6jANei2rlMQJi/Y3vb6dsBKwhpzypEkDVJE7EH1j1Fu+E+foGqXNNnl0CknUUaHblGkysHc9j74M+JpamBEAHSJvuCY+eCqY0j+HCk9otHSw2knfbvthl4muxRwk1ah8vMZfQ9Mag6sCGA2aAZ+URf5YkzuaLgq+wkwUAPcEg9Bv64LrolYOhvEqwPWZmbRBNu0YU5XJV6dTy6b0PLEAAg6lGkbCI+UdbHDJ7sVhBroQQ0kNYXhR0MaTf1JvfE+XTLeWKNMBACDpX17bzP8AfHOepAqYcEqb6QPSQR+9h2wDlsrdAEKEyCwVdLjeSVBAMkjoZXsRLY37NdMeaEQkAwDfT9Lzb+XbAScLoeYa6KNREMwnfYG9pgkWwNX4uobQ2qxu3e/wgm0dDbEieIQreWhgN+V4BAEGBI5us3IgiPQfHJBbD1oD4VuLG4MwO+9oGB8nTclg0EkkqygrHNBEHsbzebemOmz8g6QW/MQBM3FgbEQd7YPyeapKGOkMQNhvIWdI1ReO/wCmAkxWyHNLEF2ZbzsIOw0mO5mfrgfMZpVKCNTMQUgQLbg3uRcx1xJxOrQpwAyI7MWCuw+K0gCftfrGEuTzoq84hgWIVk+AyLk2jqe/3xlD2zWM/ILuJNgsyCR2uRt+/XA9YUn5nBmLET8EExYmx5t4+WOeKVKgspRkEflgXPQ72gDqLgXnAWV4vUFWijqqs58ue4DdCLXXSQIkSepxTEW10NKIUKAl16YzElaJMAgbX3tbGY9fjrBfxHFLtirieWqVw1NWNMSBKEz7sVM27Wjrthw7BdIqHlCzcc1iNx29dycc0VAkpAF5PXXMnYdSbfPCzNU1llLam1EgkSQZ+IapA9I7Y8fk3Jo64fiht/mqHmBeCSoABF56W26WxBxPPrRTzapc3ICoNUk2F9hI6kjtiHLsDaoAStwDuDNoPS5AjrjVTJpUXmLE3BU7FTBMnpt6fphUlex7IqfHBWqEc1OLKCNz3BEqdj1+k4V5rjPN5Woh1AYwGnSNzyi52vH64Z5rhFENKTKQOY9ATf8AlEm/T2wBnsidBQQGgAkjmMEECARI5frAPrVKN/oRth/Dc3OsCmuuQWvcgyZFtt7nsN8HZzy6QOkkaomx0rNgdO0xJMe98LuBVvKB8wgggLriADpI0sJt++9zWoDSwZgTbr8NtwfTb64m0lL9FL0R5qlrUxpAEBdRMEbme9i0DviFMtUV0bWY5yV6EvBt7aQAd9/XHWXWW0tcSYm0b39uaPniY0n1odQFNQBaZkdv5gRPfecWnKN0icU/Y0yqw/oQI97TYAffHaDTp0OFHNMBTJJ2vNgRH/jAlPOAEglj1bluZjrb2/ZxH+JF5UW5biCCTI2jqfqfXHNjZYnq1AdWkaoGr3+fYkT1N8QVMutYjWhWCp1A3BBB06o/T7Y3mcr/AAyoVqZIJkdPWRcb+pvhTkalRIVzri6NsSu8wOoMm8npcbZIFjnO5qlRSajmR1nmteBHMbdAOuO8tUFRFIMKRKgkhosRIO1+hjpbCRM+z1PL8pSdBBeIGof6dyLj6Ww1y7OJqAxE/Ci3uLlrb9YHrtfDOLSMmH0xA0xEe17gQTNyf2ZwPmOIBCF5SNJN4kgTPt1tbEFPiiNAJJcixg6Tex1bewN8K61YV6uhWUwSqqYB6MVYztEj1jr1XFhse065dPM8toNoJHSYkdLxcemOUzimFYNrM2ZZgxO4tYdZ/tgDNVGSmqeZA1BdO8w0Rsbzf5Y4aizsQX8tYUArY3BNibHv12nDLjtWZyLBqlYAA6lovbp33+WF1LO0tVMn425gQpgwQOZosQDGneOhjEaZ1AFAck7Am5Md/p8o+WNZngol6hgpbWjKNwZ1oxEzeZ9BEQMCKp7M2js8NpqbCATKgAQD1M7mdWAfx5LFDTQ6JbUpsVBA2I1ar+0d9sTZiu0LTuGETMSQQSDa0f2xXs7qo5qi4MUmcrttqXYjqCWU37+mHSszGZ4aapfTpDkrMU2CSexYDUbrzDtjQ4LUBh1RoI0knVMXva1/2epuT4szEldlsV0zYdZHT/jthL4k/EqzVcrWBDXNOqoYL/sJ/TbDXJ6BdIsBrn4yh1BTtcmwlSCLTFu5+mK74nYBE8tyoK3VTDXYTqsGACyNO23TEnhfimdqD/qdMKJB5Q7i4JOmwIEkH9DhpXzSkGoESpsAQ0tqYxpEiF5NDxazdLnBjFxexG00UjP5h0ZC1UtUamGBiSlO45mN9e4HWPuVwovq00C9NGgk1CfyyTaSAInYXjE3HOGIWd3mmoKfxAhLNLERygg3i0QJsd8NuBcbyi5YUcwjCtEh1DaoYkgAEW0i0RBj5Yuqa6It0zvJioTVFR/Mp1AsCBbmhoUkWBgxN8WA8ALU18pgI2mJkEixHXe+9sVPK5pkYgJrplwkNN0sdYiItJg3JBjpgzMcc0tSqA1FenzCk2qDIVGQaQQSQSRuJGJ1sqNlDAc4IbqDEj0tbGY35zPzVNOok/CIETy2/wBsY1j0YukjildnRvv+740EG8CTv641jMK0rNejcY3MfMYzGYFINmE/2xpUAMgCTjWMwaQLM8oRECDvbtjc9OmMxmMkgpmyP37bfTGiOvXbGYzGSRrM0xtbG1cjY98ZjMakGzfmk7k/XHIUTMX/AL741jMBJGs6Ufv9+2MFQ9zjMZjNKwJmtA2gR26fTEYyFIGRTSSIJ0idu8YzGYatGsl22t7Y0yg7/uMZjMBJGvZva4tjfmE2JMdpt32xmMwWlZrNb79Yn9/IfTEbUFYQyhoFpAMe043jMBJWG2ZTyyJ8Cqv+0AfpjZyqG5VSTckgTO0+9h9MZjMGlYL0bFFRsoHsMcfhEktoXUdzAnp1xmMwGkZPR2TNjttHp2xF/l1KZ8tJO/KL262xmMwYoWRIKQGwA9h6Y1Vy6v8AGqtBtIBj2nGYzApWOmc6AvKoCjsLC9zYeuMxmMw6EZ//2Q=="/>
          <p:cNvSpPr>
            <a:spLocks noChangeAspect="1" noChangeArrowheads="1"/>
          </p:cNvSpPr>
          <p:nvPr/>
        </p:nvSpPr>
        <p:spPr bwMode="auto">
          <a:xfrm>
            <a:off x="307975" y="-7318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1258092"/>
            <a:ext cx="6768752" cy="4763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Несанкционированные свалки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028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6408712" cy="472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Цунами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003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6552728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Последствия прогресса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173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Загрязнение водоемов</a:t>
            </a:r>
            <a:endParaRPr lang="ru-RU" dirty="0"/>
          </a:p>
        </p:txBody>
      </p:sp>
      <p:pic>
        <p:nvPicPr>
          <p:cNvPr id="23557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19672" y="1916832"/>
            <a:ext cx="5041900" cy="4079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Взрыв на химзаводе</a:t>
            </a:r>
            <a:endParaRPr lang="ru-RU" dirty="0"/>
          </a:p>
        </p:txBody>
      </p:sp>
      <p:pic>
        <p:nvPicPr>
          <p:cNvPr id="24581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7704" y="1844824"/>
            <a:ext cx="5544616" cy="4392488"/>
          </a:xfrm>
        </p:spPr>
      </p:pic>
      <p:sp>
        <p:nvSpPr>
          <p:cNvPr id="245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57763" y="1196975"/>
            <a:ext cx="4186237" cy="5289550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2000" dirty="0"/>
              <a:t>	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Затонувший танкер</a:t>
            </a:r>
            <a:endParaRPr lang="ru-RU" dirty="0"/>
          </a:p>
        </p:txBody>
      </p:sp>
      <p:pic>
        <p:nvPicPr>
          <p:cNvPr id="39941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576" y="1916832"/>
            <a:ext cx="7488237" cy="4248150"/>
          </a:xfrm>
        </p:spPr>
      </p:pic>
      <p:sp>
        <p:nvSpPr>
          <p:cNvPr id="399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14400" y="4941888"/>
            <a:ext cx="8229600" cy="1617662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2400" i="1" dirty="0"/>
              <a:t>	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Нефтяное пятно</a:t>
            </a:r>
            <a:endParaRPr lang="ru-RU" dirty="0"/>
          </a:p>
        </p:txBody>
      </p:sp>
      <p:pic>
        <p:nvPicPr>
          <p:cNvPr id="44037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l="3537" r="10889"/>
          <a:stretch>
            <a:fillRect/>
          </a:stretch>
        </p:blipFill>
        <p:spPr>
          <a:xfrm>
            <a:off x="899592" y="1484784"/>
            <a:ext cx="6696075" cy="4895850"/>
          </a:xfrm>
        </p:spPr>
      </p:pic>
      <p:sp>
        <p:nvSpPr>
          <p:cNvPr id="44038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29200" y="1484313"/>
            <a:ext cx="4114800" cy="4525962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2400" i="1" dirty="0"/>
              <a:t>	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Чернобыльская АЭС</a:t>
            </a:r>
            <a:endParaRPr lang="ru-RU" dirty="0"/>
          </a:p>
        </p:txBody>
      </p:sp>
      <p:pic>
        <p:nvPicPr>
          <p:cNvPr id="9221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5616" y="1772816"/>
            <a:ext cx="6408738" cy="4321175"/>
          </a:xfrm>
        </p:spPr>
      </p:pic>
      <p:sp>
        <p:nvSpPr>
          <p:cNvPr id="92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24375" y="549275"/>
            <a:ext cx="4619625" cy="6048375"/>
          </a:xfrm>
        </p:spPr>
        <p:txBody>
          <a:bodyPr/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ru-RU" sz="1600" dirty="0"/>
              <a:t>	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Экологическая катастрофа Аральского моря</a:t>
            </a:r>
            <a:endParaRPr lang="ru-RU" dirty="0"/>
          </a:p>
        </p:txBody>
      </p:sp>
      <p:pic>
        <p:nvPicPr>
          <p:cNvPr id="11269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35696" y="1844824"/>
            <a:ext cx="5118100" cy="4106863"/>
          </a:xfrm>
        </p:spPr>
      </p:pic>
      <p:sp>
        <p:nvSpPr>
          <p:cNvPr id="112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836613"/>
            <a:ext cx="4038600" cy="4525962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2400" dirty="0"/>
              <a:t>	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60032" y="400867"/>
            <a:ext cx="8229600" cy="1143000"/>
          </a:xfrm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6349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Пожары	</a:t>
            </a:r>
          </a:p>
          <a:p>
            <a:endParaRPr lang="ru-RU" dirty="0"/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28800"/>
            <a:ext cx="6837696" cy="4554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539750" y="404813"/>
            <a:ext cx="8280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sz="3200" b="1">
              <a:solidFill>
                <a:srgbClr val="FF3300"/>
              </a:solidFill>
            </a:endParaRP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971550" y="765175"/>
            <a:ext cx="7632700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400">
                <a:solidFill>
                  <a:srgbClr val="000000"/>
                </a:solidFill>
              </a:rPr>
              <a:t>Вывод напрашивается сам: главной причиной э</a:t>
            </a:r>
            <a:r>
              <a:rPr lang="ru-RU" sz="2400"/>
              <a:t>кологических катастроф второй половины </a:t>
            </a:r>
            <a:r>
              <a:rPr lang="en-US" sz="2400"/>
              <a:t>XX</a:t>
            </a:r>
            <a:r>
              <a:rPr lang="ru-RU" sz="2400"/>
              <a:t> века </a:t>
            </a:r>
            <a:r>
              <a:rPr lang="ru-RU" sz="2400">
                <a:solidFill>
                  <a:srgbClr val="000000"/>
                </a:solidFill>
              </a:rPr>
              <a:t>является вмешательство Человека! Землетрясения и наводнения, засухи и взрывы подземных газов - ко всем этим губительным событиям человек тем или иным способом прикладывал свою руку.</a:t>
            </a:r>
            <a:r>
              <a:rPr lang="ru-RU" sz="280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357562"/>
            <a:ext cx="5328591" cy="309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7704856" cy="577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Сохраним наш ДОМ!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004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dirty="0" smtClean="0"/>
              <a:t>Смерчи, ураганы </a:t>
            </a: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91047" y="2133838"/>
            <a:ext cx="4761905" cy="380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8368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Туман (смог)</a:t>
            </a:r>
            <a:endParaRPr lang="ru-RU" dirty="0"/>
          </a:p>
        </p:txBody>
      </p:sp>
      <p:pic>
        <p:nvPicPr>
          <p:cNvPr id="4101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640" y="960154"/>
            <a:ext cx="5904656" cy="5061134"/>
          </a:xfrm>
        </p:spPr>
      </p:pic>
      <p:sp>
        <p:nvSpPr>
          <p:cNvPr id="4099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just">
              <a:buFontTx/>
              <a:buNone/>
            </a:pPr>
            <a:r>
              <a:rPr lang="ru-RU" sz="2800" dirty="0"/>
              <a:t>	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nora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705678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Сход ледника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725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ake_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7886439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Сель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861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g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7047399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04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rudocs.exdat.com/pars_docs/tw_refs/76/75566/75566_html_2bd1d1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6912768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57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QSERUUEhQWFRQVFxcXFxgYFxYXGBgXGBQVFBUXGBgXHSYeGBwjGRQXHy8gIycpLCwsFR8xNTAqNSYrLCkBCQoKDgwOFw8PGikcHBwpKSkpKSkpKSkpKSkpLCwpKSwpKSksKSwpKSwsLCwsLCwsKSkpLCwsKSksKSwsLCwpLP/AABEIAMIBAwMBIgACEQEDEQH/xAAbAAACAwEBAQAAAAAAAAAAAAADBAACBQEGB//EAD4QAAEDAgMFBQYEBAUFAAAAAAEAAhEDIQQxQRJRYXGRBSKBofATFDKxwdEGQlLxByNi4RUzcoKSQ1OissL/xAAYAQEBAQEBAAAAAAAAAAAAAAABAAIDBP/EACIRAQEBAAICAgMAAwAAAAAAAAABEQISITFBUQMTYQQUIv/aAAwDAQACEQMRAD8A+lBi4tIY8Qutptdm2Oi9n7PuPH0+maGqbK1Pcm7vGVz3BvFX7Yv11mbKsKaZq4cDJcGHcdCtd4z1LQuQnDgXcOqG/DOGYKZzh60vC5souyrCkIzTrOF4UhHFEm4Bjko3DOOQKu0OAQu7Ku+mRmIVQnU0MG2G90HmYVquEBHeseH2SbMQQI0V/eiuN48t2OkswduBZqSuPp0gY2fMqDFOI+G3JUqYvcFn/qnw57tTcYAI4ymPcWZR43SoeTqm21grl2nypgT8LTyDSOOaIzDsZkJPFcfWJ0sue0O6FnafC3t4GXTJCdiv6V2o9+gPRJva86JkhEqYoaoIxgHDxQXUTqI6qgY1awaeo9oAZlEOOByjxWY5zdAqFa6axeeHcW1hFoB6ylsOBN0MBWhdJMmMbt03Ux40CE7HTmEAUiUajhDnICzZxhl5URrZHw+Sisdr9QUWPDoapvbGSv7xuVKZadSDxXfYnms+B5FbjOCocUVT2R3FEaDoPIKyDaEHcUQVzvUNB25DT4o8wZmIKKMQN/zSkFdA4ovGGWjnEDUDoue1buHRDbTGpVjsjSeZ+yMjW1H154RuCgxe+/guFzdAIULQBOzPNXheXDipEESuU3tAPdHzU2/6AiAagAeafAyuCs39IHgg1atxlbRGc87gfNDe86tHRUVc98KqaoJkiVQhWLG7yt5IPIlKu0TZE99Gk+SThVV0lXatAYoHVUqYqMiklwlH64u1MVMS7ehPq73SqNbKq+kR6CesXaiGtuMeKpVhx7xvwVGMkrpw53jqrJFtoLmjRVRH0yFxjoyW9YxVdAVgJKKKI0lFuGcXKToPBGfVBGaA5o0KoDCLNa3DHteC6he9FRY61rtDu1GiIKy8b2j/ABCpU3bNMGpxB2W+FjPOwWNjP4oVYhlNjTvMu+cLlefFrK+l7e6VwnivleF/H2K2bvBne1p+mXBOU/4kVyI2KU74dny2kT8kPSvpUDirbXNfNqH8SawPfbTcOG00/Mx0WjT/AIn0zI9k+dO8I8TFuhV3lXTk9wTzVHMXlaf8QqHd2m1GyYORA42Mnpoqu/iBSDnRTqFo+F3dG1e9jlv18E959rpfp6pzVSFgN/G7DMU3kWgy244gHu+asz8aU57zXt4kA/VM/LB+u/TfEayoeaxXfiyjpJ/4joCb5LRw3aVOoO49p1iRI5jMJnOX0rws9mA3ir24pKp2tSbnVpiP6m/dCPb9CJFRp5ST0VeUHVounQ+aqJKzKf4kw5Me0aDxlo6mys78Q4cZ1qfVXeLrWi6kqBi4zEtIkFpG+bdckB/atIWNSnO7bbPSU9hhk0+KrBQaXaVJ1mvaTwcEbb4K7HF9nfKGWg8F0P4JKr23Ra/YNam1/wCkvaD43V2xYZ9moaXELvtONlWrUa0S4gDeSAPNPYY57I8Oqq5pXW1Q4S2CN4MjqFUu9XV2OOteVcP4eSA7ENGbgOZA+aHQ7SpvMMqscdwc0nyKNRv2h9BVNQ7yhPxjRm8DmQOOqEO0GxIqNjftCEEzZccwb0s3Hsz22Eb9oetCqUu16LtrZq0jsCXQ9p2RvN7DitdmbDGyurDqfjrAtJBxLJG7acOrWkFRPeDq+cPwefeN+U/NBbhgcw7lI+6qx5Lr9ERrbyXRpIzuvD5ezIq2ne5Pl9Ci+yIFg4N3n+xS73wbJnDtLtbZSd+gUQaoOd+huq02mdrIJ9mEd+oW0zPgFd+EJ1PLZG6N6V4LvxIiCY5q1KvAMOGVpy/smaGFcDBjlBP0RzgzINond4ZIyqWF+w+1o+LuuyLQQZ4jgtV2KbOWfjnyWTjezQ47TR3m3tuGZhdwOJJI0PSddyzZ8mX4bgpN2CZ0tPPQIDqZi1/rbT1qjUq0/EDO8yRziy66qCYDtoxkPrC5yV0timDoN2pcBYZQCfunKwY0bTbkX0M24GfBId135doEZkaT1Ceeyi4AewZJEbWUayIuM856p8jw8/VqEmZ8ZgfZVeQLbQJOgIJ+a2an4epROU3knTXms/G9jAkhkt6HxPE/Va8saNhqZ1y1P2WdjajAQ1g2Bq6+0c4O/I+a6Ox3MERPGSL8wkatX2cTMbV5cfnpqudtZparU/mgAu2ciZsc7ZLawvblSg0+zqPLnE2BIY1u8g2k5zCToN9o7abZgmJiIGsnNR1GSQDaNBz1j5pnOjrpvHfi3E1e42o+4ggGOeUQsylhtkkm5ix0M5wRuV3YOHAAuBsb2Bg3uM+SK9r3EWjPQ5b5m3gt9rWsEodr1aTYbVe3+hrnBu/fbeVhYvtB7rvc5w0DnE5m8T9E3jOznizTInLanjr64LOr4KoN87h9/wBlrXOz+O0sXVDbPc0SSAHFvkD6hOYLtZ7c6jgYsBtNEnIkjOdfBI+41Y+E+BH0KG7s2qdHHw163TrGCV67qr9us6dzR8R3C/zK77wajgR3dmwE35Dd5KrMJskBzak5yIPy+6swNbcbYJ3ieema1qw1tkd85A6ZnQHklcd2oX91tm6xryCJWxe0Nhu0QOEk6yYSLxNrg8rmVk13CEbW04SL21n9k4cA58ununIAxAJFoVaFCL7JMflFs983OXrJNCo0t+KNADYxOSdUhVvZFKLvvrcKKVMXBjZFuP2CidWR6hnZzR3dRck+slR9C8S0cgT4+t6frO/mS05tEiEL2Ekx4fZc3UvhcC28gRvPlwTjsGwgd9opgGBbOPiJ1IShJILdAfoh+4Aieaajfu95kTvF0Pu5yu4ajstCHicMR8JITAsYnVHc4x3b75/ayTNMx5zOqboNkHRa2hylSabnj1yjqgYzAsY3abLv1DInWW7j653oPk20MJl4sjasZeF7SDqn5yCABkB4jetvCdlvqZBrSR/qM9QFj0opkgiabjloCvR4btMYcTUu2CWEZmBOyrSR7CLjQYH3LZvafiMHpbwWqHCm2wuZ3m5E3+6xew+1GBo2w4FoE2mbDaAjMh0+it7D1hWd8ZjMN4arPKGVjvoVKh7rTO8ugGMoTlWmKbQJkmwzEnXWwC1xS2c/ABVeRAJGV4tbrksNMPtHAOe0bVQsH6Gtn+4Xn6nZgna9nN7EkunwJ+kL2FeowtLyYBiM4PAb1557JedonhB2fCyOosg2B7wu0wIluz4ZGAnwGxaGjXKQP7rOrYr2bSADFp2b/PNI4jG2gbfGRmtyfabhwNMbp4GI8QgHCACAIE7llUe0C2xPe02hpwOSYZjiLnqMitTjBolXs8SYPhI6CEpX7FaDMSZvoU3TxRdr8hbmMwqYnGNb8TgIOpt/ZayM6Sq4GR3SRPHTdCBWDmmGyYGjZ0+f3WkzEMNw4O8ZPRddWkxlzIR1OsprjO+VMVVPw+z2pzyPULZFBoOXM/3QThmG9ra/vorMWs4tH6TOVgrswLXC5geIPHimnmmcrxuy6q2yCCRbkfMyhMXE9mvkgEQbAmMs9BNueiRdgYcGgkydcgIuY816V1AlvdLZ3kTE7pQh2cXHuvHIaHx+SsouMUdm8Z4wVFvDsF//AHT5KJyjIcDu8Susfde7xHYlAA/ymTvvHGwAVWdj0R/06fjH3KzMbeLfhNuHN4godhY5he+b2bRi2yOA9p6HVCxeDpOjap0nEZSCPqi8pPYeIoEWV8QbL1vutPIUqfgJHmUN9GPytH+1q538/FPHNgphtIt4jevTgcY9cFGs4lY/2PqLw8y1p3G/Aq7sO4izXf8AEn6LcxGOZTzudwmfHcszEdovdNy0aBp+ZzXThy5c/jEzBgXXD2kAn83d+aR7ccWNDCA5ve2XTpaxAvpmtI0QTJzVDSj916JxwW68s3tXIbREGbA34L3P4Qxgc0ue4NOyBBJBnxERyJWRVG5o8QFU1DoTB9WVZBHqe0+3WUx/LIe48ZA5x8llYftv2rg2rAnI/l5mT/ZZBFrpbFFrZl4baxvrYZA6rN4ye2vL0na72usHDZA32A3rFFJjSC+oG3AbqXco+aSxeNDWR8ZIIAuZOQF+ap2YD7NpIl4bsjKGx3THGRmtZKtaGMdYtBLjMwAZhZGKxbgRtNeJmIbMQLz6K0cRhnhpgXdEZdJ8VlFz2Wq53I72hmc0TxfS9naeHFRgE3As43nW6YbSLQGhp32Gf10Q8Jg3TIDiIBEA5HJOM2hZwMcQY803iNUecogE7u94IVbAguAcXEQcrDjlzRaLmF1jEWkb7ZaKVaRBIBk8RdZ9HC3utJtmNzzMmdxCG5zWmQATvkm/CVx9B/BCFNzRLgfAfVMsGG3YglvDMychx3IXvHtLac7eSBXItY3uBkPGV1oNv28loHwI+EQN/wDZHs697JKkDr80wHE5c505oqFq1IAjwQPYPL9oSOOSv7SOJ9dEenJE+grEudv/ALkcgFEIjj5KLSe6b28987LWgjgT5ua36pCpjsS432QBlBIngQJlMDEh/wAAI6Su+8bxK89lNtJmqRcvM8MsuKD7w4fmcebinHVWn8qG+Dk0dCFzvDt8sbaC3HO/UepVH4zefNVe3S3WfklalNU/x/utYLV7SI+EoFTGuIu49UFwS1R/Nd+P4+PH1CK2pPVFlLYZsm5TMwOK6JZrbq7KW+/JDaVYFQMexa8Rs33bxwtmkjhQJERqmmnjEH6K+IvePt6KUyjhGnST4jw3BKdodh7YGyAHf6iRHiIla9JpB1z5wmajciIIPh5ZoOvO4H8N1pO2GvaR+oyNxgAXy0W12b2eabNmWjl+3HRE2juUbWdvSFMdjadItbUeAXCxiRAtc6aK+C7TbWH/AE6zQYyEg/7hdK9pdmCvG3pMEWcJjI5aaqvZHZbcM0tY5x2jtEnOYjRKaPvjGOMNLZG4Ny3b/BeYxv4g9mNkPLiZFzJF2OBzOey4R/XwT/a7hJNy4jZIJtF4HAScwvH9n0P5oadLiMpF42jaLLPk+HquysP/AC4HswXQ47UzJAkg5I1em5nxQLaQfqnOy8ZSNJo2RIEEt4G2Yk2jNdxWLpU2ucJcQDDTtZ5iYyCsWkGspRIe8OzgbIvz2kz/AI29sbIJbvifMi/VdweDp4ikHiKbzMiQYMnMTy0QcFAcBTq0XOJtskgnXJ3LJWLTVb8QbfdNLbG4sKVqMoOsWOpE65CYnWy2R2jVbZ1Ha4tFvKUPEGlVEk1Kb8oG10gGCPBPUaxD2WCD7N7XxpOz1/dL1aTwILHAcGmPL7rTPYjW95lf/wAYPmRKqKdUCQSf+PXgjKmfQgXdnu+6KK0+rQimoTeoxruIgHqEKo6jlL2G3ETymUyrFvaD9SiWy/M0+MfNcTox77DYYCzXeJc0jpmr1sKRYFhE8Z46oGFrAO/mP2SNC63gMkSr2nSOUEjXZJ+ixPJrpwJg30tmlnUXSBqeX0TtHGtMbvP5/RFDHZtDT65/RF4r2yKlN4MQJO5JVMO47uq9E+B8TJPT5qjIM9yANxv8gs5/VmMCphYidc4+6BUwgG6Dxy8F6I4fc1rR1cs+tgb2id03W1GOQGnuy4+gugSZRq+GjXNVCioTeAisaIVQERrPurcSwqRYaozWk8eH7oJgHP8AZBrY3Rvjw3JgOPwztLHj9wlqjHNzB62sh+2OZsI3lWZ2iZjRKE2wdYPEfKFBRJyvyg9Rmuh7Xc/Fcfgw3IkDipOh7m5j5gdE0D3ZsQRlHXlCQAM2PhHlmm8NiiXbJaNn0Mtd6QA4scCSI9bjmg/4c14yEZTswOAt9E7ihs6GOA+SUGKkXmPEfKyk7h8C1lgL8yfnK6cExxPcknM35X3IjO05sW7XEgAqz8U0ZiBz+6kVrdm7HwABvresPCfhttKqKjSdppJHjI38V6tjmPFniM52tnyIIPVUdg2Ze0HgW/dSJ/4i8ZEjzy5orO2zrB8Psh1OzxOYM8VT3AE90gkb81Iap2y0j/LE87eQS9KrTP8AmMvmNnTdY+OqJ7uQMhbgEJ2HadFIT+SbBzgORAXazqThG0zaixc2bXykQgOww5cyL8tyCcMc/wB1J04Wn+tv/Ejy2VFQ0eBUUm7Vfo0tEcCPqeKdw7TF6c6zMJSrhy1wIPfbBvkeV2wjAPN363s7JZkNp+tAEtaD9D9ULCViD8OfrfCGwH1dHBC6OemzVBz/AGS9QW7hM8IB66oJcu7YA5LN4xS2F6raoFodOYzIjW6VNbQeOYPKwCddiXH4WxfM2twSdam7M2nkPIBYsdZS+IdbKPH6IVJn3RqlAkGBYa+StTpyhBCjdMvECdd27eiMpRnmkcbXEkTw9b0Iu/ESbeuaT9oSYFzyI1z5o+Q5+CrQYYJB8c44piExDYblr6nefsg4eRF/PgiVJLTH3PVDa0i/L7JqOe2jIfvuITNPGmLzG49Mko0281w1hHP6/JGgw6q07vNLgHTPNC9p48OHBCdidoTuTKjNKq4O2jLnZbxFsxMac0wajSbsjiD9FjGqrUGlxzsnVjSDKb5hx6A/YoL8G3IVBczed2pKYYwzvtK4ABkAOUJAA7Ndo4EcwiHCuAyJKD7zfLx1+SKztDhA5mekwjYQHNeDcWQdonQp848Tn5fZddjGm/0SGc3O5tyRGPOjj80y6qzUH68M0q7GCTsiB9VakqE5bRnghte7efNWbRJE7UeHlAVKlMjWbblakLjx6lRLOaZUVqehp0iJM3nj9VrXDRtGSs/CU2l0Eg8hmn6zp9FXH7HL0496ptKsqwat1wdCMwwghiYpAalGt8XKokHPhw8Ug8PN+8Twuei0DUGglHhppuPwm18z4TquddpWH7MydqZTlJsC/rJTZvPTX0Upj8SRZueQ3ceazrTuIxjRIBk6kaa5rLnWDwRWt2RJFyqNYZmcju8rKCZmDHKQizbnblyHrRLvaSZJEcMz4+s1ebQNfklI+T64IL3A75RsrDTcpToXnNSWpzs38PXOUvVbBM5FMbBA33iePghVWzYdFILaS1S8/eeqbNK24pas2CgA3Wh2ZTSBdK1cGS1o7qUcfViySq1DrxRqr0rVdolAUjeIzzTTcOAPWWiFkQrVKwESpB1WAcSgAHTVdqVA42RaTbJCbOyOOZ6yl4lMVRNkJrZ9etykYp07HSUHEu6owd680liKkkqQbiZUVNoqKTdw3ah/SPAgrao1/aaEO45FePwNQ6sI3977LRbjnaSP9yJTZreq0XTYEqzKLt3msvD48yJHzPmU/Rx+0Q0idOXgnsz0hmmERuHkqzbGC10RJIj7x4oGJxIdanETckyQOQss3kZwOmqxg0J5IL8TNy4O3WgBZ78oLiZtoDx4/ulvbunZGYzi565T6lZ3WzOJxcWFzw+d0i4TMjO2/rBRdvO3M3jxO9AqO2hOQyv0m6CE5hzMbh9SevrJcflaMpsfVvJUfUO1FycpNwBB6eC6xkkk2Ay0SAKDNp3eIMHIDLx+37sPuc1VpJuQG8AYykTv/ddm/WTkPWfklK02ydyFUN/i8AM9cyiMNydIsl31RtRIJ3buagec4wIEyNMgkg6DCYLxsiZy0QXOZOZHA5pQhGR35pbEuvbRVxGIk2yQaV1BaLrapiw3LHMBa/5RrZKD25lLvcr1S5DdU0IgqiCxNS4QwNc1Kl1A2RCrAGB1RAw7yusCI1qpEH7LiVYNIyMIlyqE3WoEZVN/skqhTjylqgUlGhRcCiMI2FxJcTbhqnDThIVMQRYiCf8ATyT2CqHZvnqs8a3Ybp5BP4SvsCY1ul6IsbEnTcnv8NOxe2q1GLTbKrH95z53NJIbH+kZnnKHjHlzhsQQOMTwG5Vw9YxEC2quGGcvGEWHSpwNV0yWtAm03jUAgWVdkbIiPBaLcU1h14zKWxVJj/gaxt5JAk8tw6LFh0s/BHZmJGskR85Q8RTAEgDKOA65BNnAmJa4GNCBHklX0S0y9rdk6nTrmUEvhcI4ARyOUHjbyFuPDtWLEbVrDO+/IT+1lo13QwBoguPM5X8Vlt29q8RFgBJ35jMLQVDYjMkxMi97+C7Up2PrllCNSp7Rib58RuRMdQDYHhvTiZu3b+9vslQbkxOkm0fa6YLu9BBtfQi2QnmR0Qg3vZzHHLS2nipCtcfXSyRdcytFzbHlCWeITIi3st6I0KF6uwpARK2JWM/PgtZ2XE/JABrOS5qq9SmEvUaJsq6nYVSYKtTabqrmJiW1lFDuKXJV2vUBqakIdN+au8piR3zS1S/qEZ71UNySC+womtgKILPq5+K1KGfRRRc+Pt0vp67BMAaIATgUUXR5qRe3vHmmqzbKKKdOPoliRYpTDnvet6iivgtF+aSxfwP4Awooud9NT2o4/wDysql/mHhtEf8AioootDCfEeQ/9gqV8hxv4zmuKLpGWPXdZ3rV32RMM0QDqoostQ7iRbp8ykcTn1+ZXFFpku3ILrDcKKIStX6hPTbr9FFFINxs7mgt+ILqigYZk5JzcKKJKgNlZi4opDaKjT3QooqKrTdR2iii0yASooosl//Z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data:image/jpeg;base64,/9j/4AAQSkZJRgABAQAAAQABAAD/2wCEAAkGBhQSERUUEhQWFRQVFxcXFxgYFxYXGBgXGBQVFBUXGBgXHSYeGBwjGRQXHy8gIycpLCwsFR8xNTAqNSYrLCkBCQoKDgwOFw8PGikcHBwpKSkpKSkpKSkpKSkpLCwpKSwpKSksKSwpKSwsLCwsLCwsKSkpLCwsKSksKSwsLCwpLP/AABEIAMIBAwMBIgACEQEDEQH/xAAbAAACAwEBAQAAAAAAAAAAAAADBAACBQEGB//EAD4QAAEDAgMFBQYEBAUFAAAAAAEAAhEDIQQxQRJRYXGRBSKBofATFDKxwdEGQlLxByNi4RUzcoKSQ1OissL/xAAYAQEBAQEBAAAAAAAAAAAAAAABAAIDBP/EACIRAQEBAAICAgMAAwAAAAAAAAABEQISITFBUQMTYQQUIv/aAAwDAQACEQMRAD8A+lBi4tIY8Qutptdm2Oi9n7PuPH0+maGqbK1Pcm7vGVz3BvFX7Yv11mbKsKaZq4cDJcGHcdCtd4z1LQuQnDgXcOqG/DOGYKZzh60vC5souyrCkIzTrOF4UhHFEm4Bjko3DOOQKu0OAQu7Ku+mRmIVQnU0MG2G90HmYVquEBHeseH2SbMQQI0V/eiuN48t2OkswduBZqSuPp0gY2fMqDFOI+G3JUqYvcFn/qnw57tTcYAI4ymPcWZR43SoeTqm21grl2nypgT8LTyDSOOaIzDsZkJPFcfWJ0sue0O6FnafC3t4GXTJCdiv6V2o9+gPRJva86JkhEqYoaoIxgHDxQXUTqI6qgY1awaeo9oAZlEOOByjxWY5zdAqFa6axeeHcW1hFoB6ylsOBN0MBWhdJMmMbt03Ux40CE7HTmEAUiUajhDnICzZxhl5URrZHw+Sisdr9QUWPDoapvbGSv7xuVKZadSDxXfYnms+B5FbjOCocUVT2R3FEaDoPIKyDaEHcUQVzvUNB25DT4o8wZmIKKMQN/zSkFdA4ovGGWjnEDUDoue1buHRDbTGpVjsjSeZ+yMjW1H154RuCgxe+/guFzdAIULQBOzPNXheXDipEESuU3tAPdHzU2/6AiAagAeafAyuCs39IHgg1atxlbRGc87gfNDe86tHRUVc98KqaoJkiVQhWLG7yt5IPIlKu0TZE99Gk+SThVV0lXatAYoHVUqYqMiklwlH64u1MVMS7ehPq73SqNbKq+kR6CesXaiGtuMeKpVhx7xvwVGMkrpw53jqrJFtoLmjRVRH0yFxjoyW9YxVdAVgJKKKI0lFuGcXKToPBGfVBGaA5o0KoDCLNa3DHteC6he9FRY61rtDu1GiIKy8b2j/ABCpU3bNMGpxB2W+FjPOwWNjP4oVYhlNjTvMu+cLlefFrK+l7e6VwnivleF/H2K2bvBne1p+mXBOU/4kVyI2KU74dny2kT8kPSvpUDirbXNfNqH8SawPfbTcOG00/Mx0WjT/AIn0zI9k+dO8I8TFuhV3lXTk9wTzVHMXlaf8QqHd2m1GyYORA42Mnpoqu/iBSDnRTqFo+F3dG1e9jlv18E959rpfp6pzVSFgN/G7DMU3kWgy244gHu+asz8aU57zXt4kA/VM/LB+u/TfEayoeaxXfiyjpJ/4joCb5LRw3aVOoO49p1iRI5jMJnOX0rws9mA3ir24pKp2tSbnVpiP6m/dCPb9CJFRp5ST0VeUHVounQ+aqJKzKf4kw5Me0aDxlo6mys78Q4cZ1qfVXeLrWi6kqBi4zEtIkFpG+bdckB/atIWNSnO7bbPSU9hhk0+KrBQaXaVJ1mvaTwcEbb4K7HF9nfKGWg8F0P4JKr23Ra/YNam1/wCkvaD43V2xYZ9moaXELvtONlWrUa0S4gDeSAPNPYY57I8Oqq5pXW1Q4S2CN4MjqFUu9XV2OOteVcP4eSA7ENGbgOZA+aHQ7SpvMMqscdwc0nyKNRv2h9BVNQ7yhPxjRm8DmQOOqEO0GxIqNjftCEEzZccwb0s3Hsz22Eb9oetCqUu16LtrZq0jsCXQ9p2RvN7DitdmbDGyurDqfjrAtJBxLJG7acOrWkFRPeDq+cPwefeN+U/NBbhgcw7lI+6qx5Lr9ERrbyXRpIzuvD5ezIq2ne5Pl9Ci+yIFg4N3n+xS73wbJnDtLtbZSd+gUQaoOd+huq02mdrIJ9mEd+oW0zPgFd+EJ1PLZG6N6V4LvxIiCY5q1KvAMOGVpy/smaGFcDBjlBP0RzgzINond4ZIyqWF+w+1o+LuuyLQQZ4jgtV2KbOWfjnyWTjezQ47TR3m3tuGZhdwOJJI0PSddyzZ8mX4bgpN2CZ0tPPQIDqZi1/rbT1qjUq0/EDO8yRziy66qCYDtoxkPrC5yV0timDoN2pcBYZQCfunKwY0bTbkX0M24GfBId135doEZkaT1Ceeyi4AewZJEbWUayIuM856p8jw8/VqEmZ8ZgfZVeQLbQJOgIJ+a2an4epROU3knTXms/G9jAkhkt6HxPE/Va8saNhqZ1y1P2WdjajAQ1g2Bq6+0c4O/I+a6Ox3MERPGSL8wkatX2cTMbV5cfnpqudtZparU/mgAu2ciZsc7ZLawvblSg0+zqPLnE2BIY1u8g2k5zCToN9o7abZgmJiIGsnNR1GSQDaNBz1j5pnOjrpvHfi3E1e42o+4ggGOeUQsylhtkkm5ix0M5wRuV3YOHAAuBsb2Bg3uM+SK9r3EWjPQ5b5m3gt9rWsEodr1aTYbVe3+hrnBu/fbeVhYvtB7rvc5w0DnE5m8T9E3jOznizTInLanjr64LOr4KoN87h9/wBlrXOz+O0sXVDbPc0SSAHFvkD6hOYLtZ7c6jgYsBtNEnIkjOdfBI+41Y+E+BH0KG7s2qdHHw163TrGCV67qr9us6dzR8R3C/zK77wajgR3dmwE35Dd5KrMJskBzak5yIPy+6swNbcbYJ3ieema1qw1tkd85A6ZnQHklcd2oX91tm6xryCJWxe0Nhu0QOEk6yYSLxNrg8rmVk13CEbW04SL21n9k4cA58ununIAxAJFoVaFCL7JMflFs983OXrJNCo0t+KNADYxOSdUhVvZFKLvvrcKKVMXBjZFuP2CidWR6hnZzR3dRck+slR9C8S0cgT4+t6frO/mS05tEiEL2Ekx4fZc3UvhcC28gRvPlwTjsGwgd9opgGBbOPiJ1IShJILdAfoh+4Aieaajfu95kTvF0Pu5yu4ajstCHicMR8JITAsYnVHc4x3b75/ayTNMx5zOqboNkHRa2hylSabnj1yjqgYzAsY3abLv1DInWW7j653oPk20MJl4sjasZeF7SDqn5yCABkB4jetvCdlvqZBrSR/qM9QFj0opkgiabjloCvR4btMYcTUu2CWEZmBOyrSR7CLjQYH3LZvafiMHpbwWqHCm2wuZ3m5E3+6xew+1GBo2w4FoE2mbDaAjMh0+it7D1hWd8ZjMN4arPKGVjvoVKh7rTO8ugGMoTlWmKbQJkmwzEnXWwC1xS2c/ABVeRAJGV4tbrksNMPtHAOe0bVQsH6Gtn+4Xn6nZgna9nN7EkunwJ+kL2FeowtLyYBiM4PAb1557JedonhB2fCyOosg2B7wu0wIluz4ZGAnwGxaGjXKQP7rOrYr2bSADFp2b/PNI4jG2gbfGRmtyfabhwNMbp4GI8QgHCACAIE7llUe0C2xPe02hpwOSYZjiLnqMitTjBolXs8SYPhI6CEpX7FaDMSZvoU3TxRdr8hbmMwqYnGNb8TgIOpt/ZayM6Sq4GR3SRPHTdCBWDmmGyYGjZ0+f3WkzEMNw4O8ZPRddWkxlzIR1OsprjO+VMVVPw+z2pzyPULZFBoOXM/3QThmG9ra/vorMWs4tH6TOVgrswLXC5geIPHimnmmcrxuy6q2yCCRbkfMyhMXE9mvkgEQbAmMs9BNueiRdgYcGgkydcgIuY816V1AlvdLZ3kTE7pQh2cXHuvHIaHx+SsouMUdm8Z4wVFvDsF//AHT5KJyjIcDu8Susfde7xHYlAA/ymTvvHGwAVWdj0R/06fjH3KzMbeLfhNuHN4godhY5he+b2bRi2yOA9p6HVCxeDpOjap0nEZSCPqi8pPYeIoEWV8QbL1vutPIUqfgJHmUN9GPytH+1q538/FPHNgphtIt4jevTgcY9cFGs4lY/2PqLw8y1p3G/Aq7sO4izXf8AEn6LcxGOZTzudwmfHcszEdovdNy0aBp+ZzXThy5c/jEzBgXXD2kAn83d+aR7ccWNDCA5ve2XTpaxAvpmtI0QTJzVDSj916JxwW68s3tXIbREGbA34L3P4Qxgc0ue4NOyBBJBnxERyJWRVG5o8QFU1DoTB9WVZBHqe0+3WUx/LIe48ZA5x8llYftv2rg2rAnI/l5mT/ZZBFrpbFFrZl4baxvrYZA6rN4ye2vL0na72usHDZA32A3rFFJjSC+oG3AbqXco+aSxeNDWR8ZIIAuZOQF+ap2YD7NpIl4bsjKGx3THGRmtZKtaGMdYtBLjMwAZhZGKxbgRtNeJmIbMQLz6K0cRhnhpgXdEZdJ8VlFz2Wq53I72hmc0TxfS9naeHFRgE3As43nW6YbSLQGhp32Gf10Q8Jg3TIDiIBEA5HJOM2hZwMcQY803iNUecogE7u94IVbAguAcXEQcrDjlzRaLmF1jEWkb7ZaKVaRBIBk8RdZ9HC3utJtmNzzMmdxCG5zWmQATvkm/CVx9B/BCFNzRLgfAfVMsGG3YglvDMychx3IXvHtLac7eSBXItY3uBkPGV1oNv28loHwI+EQN/wDZHs697JKkDr80wHE5c505oqFq1IAjwQPYPL9oSOOSv7SOJ9dEenJE+grEudv/ALkcgFEIjj5KLSe6b28987LWgjgT5ua36pCpjsS432QBlBIngQJlMDEh/wAAI6Su+8bxK89lNtJmqRcvM8MsuKD7w4fmcebinHVWn8qG+Dk0dCFzvDt8sbaC3HO/UepVH4zefNVe3S3WfklalNU/x/utYLV7SI+EoFTGuIu49UFwS1R/Nd+P4+PH1CK2pPVFlLYZsm5TMwOK6JZrbq7KW+/JDaVYFQMexa8Rs33bxwtmkjhQJERqmmnjEH6K+IvePt6KUyjhGnST4jw3BKdodh7YGyAHf6iRHiIla9JpB1z5wmajciIIPh5ZoOvO4H8N1pO2GvaR+oyNxgAXy0W12b2eabNmWjl+3HRE2juUbWdvSFMdjadItbUeAXCxiRAtc6aK+C7TbWH/AE6zQYyEg/7hdK9pdmCvG3pMEWcJjI5aaqvZHZbcM0tY5x2jtEnOYjRKaPvjGOMNLZG4Ny3b/BeYxv4g9mNkPLiZFzJF2OBzOey4R/XwT/a7hJNy4jZIJtF4HAScwvH9n0P5oadLiMpF42jaLLPk+HquysP/AC4HswXQ47UzJAkg5I1em5nxQLaQfqnOy8ZSNJo2RIEEt4G2Yk2jNdxWLpU2ucJcQDDTtZ5iYyCsWkGspRIe8OzgbIvz2kz/AI29sbIJbvifMi/VdweDp4ikHiKbzMiQYMnMTy0QcFAcBTq0XOJtskgnXJ3LJWLTVb8QbfdNLbG4sKVqMoOsWOpE65CYnWy2R2jVbZ1Ha4tFvKUPEGlVEk1Kb8oG10gGCPBPUaxD2WCD7N7XxpOz1/dL1aTwILHAcGmPL7rTPYjW95lf/wAYPmRKqKdUCQSf+PXgjKmfQgXdnu+6KK0+rQimoTeoxruIgHqEKo6jlL2G3ETymUyrFvaD9SiWy/M0+MfNcTox77DYYCzXeJc0jpmr1sKRYFhE8Z46oGFrAO/mP2SNC63gMkSr2nSOUEjXZJ+ixPJrpwJg30tmlnUXSBqeX0TtHGtMbvP5/RFDHZtDT65/RF4r2yKlN4MQJO5JVMO47uq9E+B8TJPT5qjIM9yANxv8gs5/VmMCphYidc4+6BUwgG6Dxy8F6I4fc1rR1cs+tgb2id03W1GOQGnuy4+gugSZRq+GjXNVCioTeAisaIVQERrPurcSwqRYaozWk8eH7oJgHP8AZBrY3Rvjw3JgOPwztLHj9wlqjHNzB62sh+2OZsI3lWZ2iZjRKE2wdYPEfKFBRJyvyg9Rmuh7Xc/Fcfgw3IkDipOh7m5j5gdE0D3ZsQRlHXlCQAM2PhHlmm8NiiXbJaNn0Mtd6QA4scCSI9bjmg/4c14yEZTswOAt9E7ihs6GOA+SUGKkXmPEfKyk7h8C1lgL8yfnK6cExxPcknM35X3IjO05sW7XEgAqz8U0ZiBz+6kVrdm7HwABvresPCfhttKqKjSdppJHjI38V6tjmPFniM52tnyIIPVUdg2Ze0HgW/dSJ/4i8ZEjzy5orO2zrB8Psh1OzxOYM8VT3AE90gkb81Iap2y0j/LE87eQS9KrTP8AmMvmNnTdY+OqJ7uQMhbgEJ2HadFIT+SbBzgORAXazqThG0zaixc2bXykQgOww5cyL8tyCcMc/wB1J04Wn+tv/Ejy2VFQ0eBUUm7Vfo0tEcCPqeKdw7TF6c6zMJSrhy1wIPfbBvkeV2wjAPN363s7JZkNp+tAEtaD9D9ULCViD8OfrfCGwH1dHBC6OemzVBz/AGS9QW7hM8IB66oJcu7YA5LN4xS2F6raoFodOYzIjW6VNbQeOYPKwCddiXH4WxfM2twSdam7M2nkPIBYsdZS+IdbKPH6IVJn3RqlAkGBYa+StTpyhBCjdMvECdd27eiMpRnmkcbXEkTw9b0Iu/ESbeuaT9oSYFzyI1z5o+Q5+CrQYYJB8c44piExDYblr6nefsg4eRF/PgiVJLTH3PVDa0i/L7JqOe2jIfvuITNPGmLzG49Mko0281w1hHP6/JGgw6q07vNLgHTPNC9p48OHBCdidoTuTKjNKq4O2jLnZbxFsxMac0wajSbsjiD9FjGqrUGlxzsnVjSDKb5hx6A/YoL8G3IVBczed2pKYYwzvtK4ABkAOUJAA7Ndo4EcwiHCuAyJKD7zfLx1+SKztDhA5mekwjYQHNeDcWQdonQp848Tn5fZddjGm/0SGc3O5tyRGPOjj80y6qzUH68M0q7GCTsiB9VakqE5bRnghte7efNWbRJE7UeHlAVKlMjWbblakLjx6lRLOaZUVqehp0iJM3nj9VrXDRtGSs/CU2l0Eg8hmn6zp9FXH7HL0496ptKsqwat1wdCMwwghiYpAalGt8XKokHPhw8Ug8PN+8Twuei0DUGglHhppuPwm18z4TquddpWH7MydqZTlJsC/rJTZvPTX0Upj8SRZueQ3ceazrTuIxjRIBk6kaa5rLnWDwRWt2RJFyqNYZmcju8rKCZmDHKQizbnblyHrRLvaSZJEcMz4+s1ebQNfklI+T64IL3A75RsrDTcpToXnNSWpzs38PXOUvVbBM5FMbBA33iePghVWzYdFILaS1S8/eeqbNK24pas2CgA3Wh2ZTSBdK1cGS1o7qUcfViySq1DrxRqr0rVdolAUjeIzzTTcOAPWWiFkQrVKwESpB1WAcSgAHTVdqVA42RaTbJCbOyOOZ6yl4lMVRNkJrZ9etykYp07HSUHEu6owd680liKkkqQbiZUVNoqKTdw3ah/SPAgrao1/aaEO45FePwNQ6sI3977LRbjnaSP9yJTZreq0XTYEqzKLt3msvD48yJHzPmU/Rx+0Q0idOXgnsz0hmmERuHkqzbGC10RJIj7x4oGJxIdanETckyQOQss3kZwOmqxg0J5IL8TNy4O3WgBZ78oLiZtoDx4/ulvbunZGYzi565T6lZ3WzOJxcWFzw+d0i4TMjO2/rBRdvO3M3jxO9AqO2hOQyv0m6CE5hzMbh9SevrJcflaMpsfVvJUfUO1FycpNwBB6eC6xkkk2Ay0SAKDNp3eIMHIDLx+37sPuc1VpJuQG8AYykTv/ddm/WTkPWfklK02ydyFUN/i8AM9cyiMNydIsl31RtRIJ3buagec4wIEyNMgkg6DCYLxsiZy0QXOZOZHA5pQhGR35pbEuvbRVxGIk2yQaV1BaLrapiw3LHMBa/5RrZKD25lLvcr1S5DdU0IgqiCxNS4QwNc1Kl1A2RCrAGB1RAw7yusCI1qpEH7LiVYNIyMIlyqE3WoEZVN/skqhTjylqgUlGhRcCiMI2FxJcTbhqnDThIVMQRYiCf8ATyT2CqHZvnqs8a3Ybp5BP4SvsCY1ul6IsbEnTcnv8NOxe2q1GLTbKrH95z53NJIbH+kZnnKHjHlzhsQQOMTwG5Vw9YxEC2quGGcvGEWHSpwNV0yWtAm03jUAgWVdkbIiPBaLcU1h14zKWxVJj/gaxt5JAk8tw6LFh0s/BHZmJGskR85Q8RTAEgDKOA65BNnAmJa4GNCBHklX0S0y9rdk6nTrmUEvhcI4ARyOUHjbyFuPDtWLEbVrDO+/IT+1lo13QwBoguPM5X8Vlt29q8RFgBJ35jMLQVDYjMkxMi97+C7Up2PrllCNSp7Rib58RuRMdQDYHhvTiZu3b+9vslQbkxOkm0fa6YLu9BBtfQi2QnmR0Qg3vZzHHLS2nipCtcfXSyRdcytFzbHlCWeITIi3st6I0KF6uwpARK2JWM/PgtZ2XE/JABrOS5qq9SmEvUaJsq6nYVSYKtTabqrmJiW1lFDuKXJV2vUBqakIdN+au8piR3zS1S/qEZ71UNySC+womtgKILPq5+K1KGfRRRc+Pt0vp67BMAaIATgUUXR5qRe3vHmmqzbKKKdOPoliRYpTDnvet6iivgtF+aSxfwP4Awooud9NT2o4/wDysql/mHhtEf8AioootDCfEeQ/9gqV8hxv4zmuKLpGWPXdZ3rV32RMM0QDqoostQ7iRbp8ykcTn1+ZXFFpku3ILrDcKKIStX6hPTbr9FFFINxs7mgt+ILqigYZk5JzcKKJKgNlZi4opDaKjT3QooqKrTdR2iii0yASooosl//Z"/>
          <p:cNvSpPr>
            <a:spLocks noChangeAspect="1" noChangeArrowheads="1"/>
          </p:cNvSpPr>
          <p:nvPr/>
        </p:nvSpPr>
        <p:spPr bwMode="auto">
          <a:xfrm>
            <a:off x="307975" y="-7318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 descr="http://cs5138.vkontakte.ru/u15925295/137159376/y_4d9cc3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09600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Нарушение  ландшафта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594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224</TotalTime>
  <Words>95</Words>
  <Application>Microsoft Office PowerPoint</Application>
  <PresentationFormat>Экран (4:3)</PresentationFormat>
  <Paragraphs>29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Ясность</vt:lpstr>
      <vt:lpstr>    Человек и литосфера               (природа мстит)</vt:lpstr>
      <vt:lpstr>  </vt:lpstr>
      <vt:lpstr>Смерчи, ураганы </vt:lpstr>
      <vt:lpstr>Туман (смог)</vt:lpstr>
      <vt:lpstr>Сход ледника </vt:lpstr>
      <vt:lpstr>Сель </vt:lpstr>
      <vt:lpstr>Презентация PowerPoint</vt:lpstr>
      <vt:lpstr>Презентация PowerPoint</vt:lpstr>
      <vt:lpstr>Нарушение  ландшафта</vt:lpstr>
      <vt:lpstr>Гибель лесов</vt:lpstr>
      <vt:lpstr>Несанкционированные свалки</vt:lpstr>
      <vt:lpstr>Цунами </vt:lpstr>
      <vt:lpstr>Последствия прогресса</vt:lpstr>
      <vt:lpstr>Загрязнение водоемов</vt:lpstr>
      <vt:lpstr>Взрыв на химзаводе</vt:lpstr>
      <vt:lpstr>Затонувший танкер</vt:lpstr>
      <vt:lpstr>Нефтяное пятно</vt:lpstr>
      <vt:lpstr>Чернобыльская АЭС</vt:lpstr>
      <vt:lpstr>Экологическая катастрофа Аральского моря</vt:lpstr>
      <vt:lpstr>Презентация PowerPoint</vt:lpstr>
      <vt:lpstr>Сохраним наш ДОМ!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Эколоrические катастрофы второй половины хх века</dc:title>
  <dc:creator>User</dc:creator>
  <cp:lastModifiedBy>Ольга</cp:lastModifiedBy>
  <cp:revision>18</cp:revision>
  <dcterms:created xsi:type="dcterms:W3CDTF">2010-11-03T07:41:13Z</dcterms:created>
  <dcterms:modified xsi:type="dcterms:W3CDTF">2017-02-05T23:13:58Z</dcterms:modified>
</cp:coreProperties>
</file>