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58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талья" initials="Н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0BAED-D79D-46AC-83F8-3F75634EB6E6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73376-3597-4EE0-90A7-72898E964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8CED4-AA28-4D71-AF1B-D2446A6177EF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303FA-9E8C-434F-85CB-3DB9EA757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303FA-9E8C-434F-85CB-3DB9EA75781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AC5DEC-87E7-446B-A9BE-DF6118CBB0FF}" type="datetime1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natalya.vetsel@yandex.ru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7F890-450B-4E09-B757-7D004481F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37CEF7-BC7F-4248-A596-AA29E74695D0}" type="datetime1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natalya.vetsel@yandex.ru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7F890-450B-4E09-B757-7D004481F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7E5FC2-5A1B-42AD-8FDE-4E11BBE96F56}" type="datetime1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natalya.vetsel@yandex.ru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7F890-450B-4E09-B757-7D004481F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4C1AB2-C7A8-4D88-AD2C-2DF0D760E682}" type="datetime1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natalya.vetsel@yandex.ru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7F890-450B-4E09-B757-7D004481F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18F87C-6CA0-4444-B200-F36FFAE76664}" type="datetime1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natalya.vetsel@yandex.ru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7F890-450B-4E09-B757-7D004481F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659D86-91CE-4847-976C-8A21F1D88306}" type="datetime1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natalya.vetsel@yandex.ru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7F890-450B-4E09-B757-7D004481F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1A058D-4FA4-41AD-9A4B-FB115D80B03B}" type="datetime1">
              <a:rPr lang="ru-RU" smtClean="0"/>
              <a:pPr/>
              <a:t>01.12.2015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natalya.vetsel@yandex.ru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7F890-450B-4E09-B757-7D004481F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C1D6B5-A431-4DA0-BCE9-AB529CE5EC04}" type="datetime1">
              <a:rPr lang="ru-RU" smtClean="0"/>
              <a:pPr/>
              <a:t>01.12.2015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natalya.vetsel@yandex.ru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7F890-450B-4E09-B757-7D004481F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91F1AD-693A-4A21-91D4-5AB56B0A97F5}" type="datetime1">
              <a:rPr lang="ru-RU" smtClean="0"/>
              <a:pPr/>
              <a:t>01.12.2015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natalya.vetsel@yandex.ru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7F890-450B-4E09-B757-7D004481F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4F6BF4-70AF-4820-986B-BA4C6F7E5622}" type="datetime1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natalya.vetsel@yandex.ru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7F890-450B-4E09-B757-7D004481F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ACFDEC-9DA6-4DC0-94A8-48BB4E60DAF4}" type="datetime1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natalya.vetsel@yandex.ru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7F890-450B-4E09-B757-7D004481F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C5500FA-8E1D-43B5-9710-ECB066511C49}" type="datetime1">
              <a:rPr lang="ru-RU" smtClean="0"/>
              <a:pPr/>
              <a:t>01.12.2015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natalya.vetsel@yandex.ru</a:t>
            </a: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D97F890-450B-4E09-B757-7D004481F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text=%D1%81%D0%BE%D1%81%D0%BD%D0%B0%20%D1%84%D0%BE%D1%82%D0%BE&amp;pos=2&amp;uinfo=sw-1349-sh-673-fw-1124-fh-467-pd-1&amp;rpt=simage&amp;img_url=http://www.stihi.ru/pics/2011/07/02/4352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text=%D0%B6%D1%83%D0%BA%20%D1%84%D0%BE%D1%82%D0%BE&amp;pos=0&amp;uinfo=sw-1349-sh-673-fw-1124-fh-467-pd-1&amp;rpt=simage&amp;img_url=http://www.raut.ru/files/tato/gallery/insect/nasekomie14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text=%D0%B3%D1%80%D0%B8%D0%B1%20%D1%84%D0%BE%D1%82%D0%BE&amp;pos=0&amp;uinfo=sw-1349-sh-673-fw-1124-fh-467-pd-1&amp;rpt=simage&amp;img_url=http://ujutnee.net/sites/default/files/imagecache/resizeimgpost-500-500/u39/2010/10/grib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text=%D0%B4%D0%BE%D0%B6%D0%B4%D1%8C%20%D1%84%D0%BE%D1%82%D0%BE&amp;pos=19&amp;uinfo=sw-1349-sh-673-fw-1124-fh-467-pd-1&amp;rpt=simage&amp;img_url=http://s2.hubimg.com/u/3521049_f520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1%81%D0%BE%D1%81%D0%BD%D0%B0%20%D1%84%D0%BE%D1%82%D0%BE&amp;pos=2&amp;uinfo=sw-1349-sh-673-fw-1124-fh-467-pd-1&amp;rpt=simage&amp;img_url=http://www.stihi.ru/pics/2011/07/02/4352.jpg" TargetMode="External"/><Relationship Id="rId13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12" Type="http://schemas.openxmlformats.org/officeDocument/2006/relationships/hyperlink" Target="http://images.yandex.ru/yandsearch?text=%D0%BE%D1%80%D0%B5%D1%88%D0%BD%D0%B8%D0%BA%20%D1%84%D0%BE%D1%82%D0%BE&amp;pos=14&amp;uinfo=sw-1349-sh-673-fw-1124-fh-467-pd-1&amp;rpt=simage&amp;img_url=http://fs147.www.ex.ua/show/40907410/40907410.jpg?1600" TargetMode="External"/><Relationship Id="rId2" Type="http://schemas.openxmlformats.org/officeDocument/2006/relationships/hyperlink" Target="http://images.yandex.ru/yandsearch?text=%D0%BF%D0%B5%D1%82%D1%83%D1%85%20%D1%84%D0%BE%D1%82%D0%BE&amp;pos=9&amp;uinfo=sw-1349-sh-673-fw-1124-fh-467-pd-1&amp;rpt=simage&amp;img_url=http://sigils.ru/symbols/img/petuh0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text=%D0%B6%D1%83%D0%BA%20%D1%84%D0%BE%D1%82%D0%BE&amp;pos=0&amp;uinfo=sw-1349-sh-673-fw-1124-fh-467-pd-1&amp;rpt=simage&amp;img_url=http://www.raut.ru/files/tato/gallery/insect/nasekomie14.jpg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11.jpeg"/><Relationship Id="rId10" Type="http://schemas.openxmlformats.org/officeDocument/2006/relationships/hyperlink" Target="http://images.yandex.ru/yandsearch?text=%D0%B1%D0%B5%D0%BB%D0%BA%D0%B0%20%D1%84%D0%BE%D1%82%D0%BE&amp;pos=2&amp;uinfo=sw-1349-sh-673-fw-1124-fh-467-pd-1&amp;rpt=simage&amp;img_url=http://cs10878.vkontakte.ru/u19157598/-5/x_361d1990.jpg" TargetMode="External"/><Relationship Id="rId4" Type="http://schemas.openxmlformats.org/officeDocument/2006/relationships/hyperlink" Target="http://images.yandex.ru/yandsearch?text=%D0%B3%D1%80%D0%B8%D0%B1%20%D1%84%D0%BE%D1%82%D0%BE&amp;pos=0&amp;uinfo=sw-1349-sh-673-fw-1124-fh-467-pd-1&amp;rpt=simage&amp;img_url=http://ujutnee.net/sites/default/files/imagecache/resizeimgpost-500-500/u39/2010/10/grib.jpg" TargetMode="External"/><Relationship Id="rId9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source=wiz&amp;text=%D1%83%D1%87%D0%B5%D0%B1%D0%BD%D0%B8%D0%BA%20%D0%BE%D0%BA%D1%80%D1%83%D0%B6%D0%B0%D1%8E%D1%89%D0%B8%D0%B9%20%D0%BC%D0%B8%D1%80%203%20%D0%BA%D0%BB%D0%B0%D1%81%D1%81&amp;noreask=1&amp;pos=14&amp;rpt=simage&amp;lr=10951&amp;uinfo=sw-1349-sh-673-fw-1124-fh-467-pd-1&amp;img_url=http://img1.labirint.ru/books/328241/small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source=wiz&amp;text=%D1%83%D1%87%D0%B5%D0%B1%D0%BD%D0%B8%D0%BA%20%D0%BE%D0%BA%D1%80%D1%83%D0%B6%D0%B0%D1%8E%D1%89%D0%B8%D0%B9%20%D0%BC%D0%B8%D1%80%203%20%D0%BA%D0%BB%D0%B0%D1%81%D1%81&amp;noreask=1&amp;pos=14&amp;rpt=simage&amp;lr=10951&amp;uinfo=sw-1349-sh-673-fw-1124-fh-467-pd-1&amp;img_url=http://img1.labirint.ru/books/328241/small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text=%D0%BF%D0%B5%D1%82%D1%83%D1%85%20%D1%84%D0%BE%D1%82%D0%BE&amp;pos=9&amp;uinfo=sw-1349-sh-673-fw-1124-fh-467-pd-1&amp;rpt=simage&amp;img_url=http://sigils.ru/symbols/img/petuh01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text=%D0%B8%D0%B3%D0%BE%D0%BB%D0%BA%D0%B0%20%D1%84%D0%BE%D1%82%D0%BE&amp;pos=0&amp;uinfo=sw-1349-sh-673-fw-1124-fh-467-pd-1&amp;rpt=simage&amp;img_url=http://i.blog.fontanka.ru/photos/2011/05/800x600_YnV625uNu5NMXtLGriPz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text=%D1%81%D0%BE%D0%BB%D0%BD%D1%86%D0%B5%20%D1%84%D0%BE%D1%82%D0%BE%20%D0%B4%D0%BB%D1%8F%20%D0%B4%D0%B5%D1%82%D0%B5%D0%B9&amp;pos=2&amp;uinfo=sw-1349-sh-673-fw-1124-fh-467-pd-1&amp;rpt=simage&amp;img_url=http://i16.ebayimg.com/08/u/000/77/a4/5e2d_0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text=%D0%BE%D1%80%D0%B5%D1%88%D0%BD%D0%B8%D0%BA%20%D1%84%D0%BE%D1%82%D0%BE&amp;pos=14&amp;uinfo=sw-1349-sh-673-fw-1124-fh-467-pd-1&amp;rpt=simage&amp;img_url=http://fs147.www.ex.ua/show/40907410/40907410.jpg?1600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text=%D0%B1%D0%B5%D0%BB%D0%BA%D0%B0%20%D1%84%D0%BE%D1%82%D0%BE&amp;pos=2&amp;uinfo=sw-1349-sh-673-fw-1124-fh-467-pd-1&amp;rpt=simage&amp;img_url=http://cs10878.vkontakte.ru/u19157598/-5/x_361d1990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text=%D0%B4%D0%BE%D1%80%D0%BE%D0%B6%D0%BD%D1%8B%D0%B9%20%D0%BA%D0%B0%D1%82%D0%BE%D0%BA%20%D1%84%D0%BE%D1%82%D0%BE&amp;pos=0&amp;uinfo=sw-1349-sh-673-fw-1124-fh-467-pd-1&amp;rpt=simage&amp;img_url=http://images.tiu.ru/211243_w100_h100_du84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3068960"/>
            <a:ext cx="7772400" cy="2448272"/>
          </a:xfrm>
        </p:spPr>
        <p:txBody>
          <a:bodyPr/>
          <a:lstStyle/>
          <a:p>
            <a:r>
              <a:rPr lang="ru-RU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ПРИРОДА.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Ценность природы для людей.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natalya.vetsel@yandex.ru</a:t>
            </a:r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491880" y="476672"/>
            <a:ext cx="52521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solidFill>
                  <a:srgbClr val="00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Окружающий мир, 3 класс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verim.org/_media/newuser/sosna1-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3856" y="2132857"/>
            <a:ext cx="3165789" cy="4211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331640" y="404664"/>
            <a:ext cx="67398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Отгадайте загадки: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412776"/>
            <a:ext cx="5832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Этой бабке сто лет, горба у неё нет,</a:t>
            </a:r>
          </a:p>
          <a:p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Высоконько торчит, </a:t>
            </a:r>
            <a:r>
              <a:rPr lang="ru-RU" sz="24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далёконько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глядит.</a:t>
            </a:r>
          </a:p>
          <a:p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Придёт смерть за старушк</a:t>
            </a:r>
            <a:r>
              <a:rPr lang="ru-RU" sz="240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ой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</a:t>
            </a:r>
          </a:p>
          <a:p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Станет бабка избушкой.</a:t>
            </a:r>
            <a:endParaRPr lang="ru-RU" sz="24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natalya.vetsel@yandex.ru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04664"/>
            <a:ext cx="67398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Отгадайте загадки: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412776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Чёрен, да не ворон, рогат, да не бык.</a:t>
            </a:r>
          </a:p>
        </p:txBody>
      </p:sp>
      <p:pic>
        <p:nvPicPr>
          <p:cNvPr id="38914" name="Picture 2" descr="http://www.raut.ru/files/tato/gallery/insect/nasekomie1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132856"/>
            <a:ext cx="5419725" cy="4067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natalya.vetsel@yandex.ru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04664"/>
            <a:ext cx="67398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Отгадайте загадки: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412776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Шапка набекрень, спрятался за пень.</a:t>
            </a:r>
          </a:p>
          <a:p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Кто проходит близко, кланяется низко.</a:t>
            </a:r>
          </a:p>
        </p:txBody>
      </p:sp>
      <p:pic>
        <p:nvPicPr>
          <p:cNvPr id="37890" name="Picture 2" descr="http://www.lipetskinfo.ru/photo/theme/045/113/ma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204864"/>
            <a:ext cx="4067175" cy="4067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natalya.vetsel@yandex.ru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04664"/>
            <a:ext cx="67398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Отгадайте загадки: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412776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Крупно, дробно зачастило и всю землю напоило.</a:t>
            </a:r>
          </a:p>
        </p:txBody>
      </p:sp>
      <p:pic>
        <p:nvPicPr>
          <p:cNvPr id="36866" name="Picture 2" descr="http://www.varbak.com/mga-larawan/ulan-bagyo-larawan-nb1517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04864"/>
            <a:ext cx="3962400" cy="4067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natalya.vetsel@yandex.ru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2782" y="404664"/>
            <a:ext cx="523758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какие две группы можно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разделить эти предметы? </a:t>
            </a:r>
            <a:endParaRPr lang="ru-RU" sz="28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556792"/>
            <a:ext cx="3392211" cy="461665"/>
          </a:xfrm>
          <a:prstGeom prst="rect">
            <a:avLst/>
          </a:prstGeom>
          <a:solidFill>
            <a:schemeClr val="accent1">
              <a:lumMod val="90000"/>
            </a:schemeClr>
          </a:solidFill>
          <a:ln w="57150">
            <a:solidFill>
              <a:schemeClr val="bg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Природные объекты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1556792"/>
            <a:ext cx="3290324" cy="461665"/>
          </a:xfrm>
          <a:prstGeom prst="rect">
            <a:avLst/>
          </a:prstGeom>
          <a:solidFill>
            <a:schemeClr val="accent1">
              <a:lumMod val="90000"/>
            </a:schemeClr>
          </a:solidFill>
          <a:ln w="57150">
            <a:solidFill>
              <a:schemeClr val="bg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Созданы человеком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068960"/>
            <a:ext cx="1485470" cy="830997"/>
          </a:xfrm>
          <a:prstGeom prst="rect">
            <a:avLst/>
          </a:prstGeom>
          <a:solidFill>
            <a:schemeClr val="accent1">
              <a:lumMod val="90000"/>
            </a:schemeClr>
          </a:solidFill>
          <a:ln w="57150">
            <a:solidFill>
              <a:schemeClr val="bg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Живая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природа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3068960"/>
            <a:ext cx="1603259" cy="830997"/>
          </a:xfrm>
          <a:prstGeom prst="rect">
            <a:avLst/>
          </a:prstGeom>
          <a:solidFill>
            <a:schemeClr val="accent1">
              <a:lumMod val="90000"/>
            </a:schemeClr>
          </a:solidFill>
          <a:ln w="57150">
            <a:solidFill>
              <a:schemeClr val="bg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Неживая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природа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4437112"/>
            <a:ext cx="6693050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Биология </a:t>
            </a:r>
            <a:r>
              <a:rPr lang="ru-RU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(с греческого –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32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r>
              <a:rPr lang="ru-RU" sz="32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иос</a:t>
            </a:r>
            <a:r>
              <a:rPr lang="ru-RU" sz="32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»-жизнь, «логос»-наука)</a:t>
            </a:r>
            <a:endParaRPr lang="ru-RU" sz="32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043608" y="206084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9231060">
            <a:off x="2019452" y="375948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2987824" y="206084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natalya.vetsel@yandex.ru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ortalik.flyfm.net/uploads/posts/2010-11/1290198337_47564896_petuh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789040"/>
            <a:ext cx="2258217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://www.lipetskinfo.ru/photo/theme/045/113/mai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484784"/>
            <a:ext cx="1978944" cy="1978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www.raut.ru/files/tato/gallery/insect/nasekomie14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1671" y="1556792"/>
            <a:ext cx="2590769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www.verim.org/_media/newuser/sosna1-m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91680" y="3766606"/>
            <a:ext cx="1800200" cy="2394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go2load.com/uploads/posts/2011-10/1319375998_belka-derevya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3059832" y="1484784"/>
            <a:ext cx="268672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www.damela.ru/ldd/upload/normal/822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35896" y="3861048"/>
            <a:ext cx="2656991" cy="1905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83568" y="620688"/>
            <a:ext cx="79551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Царства растений, ж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ивотных,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грибов</a:t>
            </a:r>
            <a:endParaRPr lang="ru-RU" sz="32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5805264"/>
            <a:ext cx="4178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+ царство бактерий</a:t>
            </a:r>
            <a:endParaRPr lang="ru-RU" sz="32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963" y="3356992"/>
            <a:ext cx="81763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Связаны ли между собой эти царства?</a:t>
            </a:r>
            <a:endParaRPr lang="ru-RU" sz="3200" b="1" cap="none" spc="0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natalya.vetsel@yandex.ru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atic.ozone.ru/multimedia/books_covers/100474624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7717">
            <a:off x="5318363" y="2144560"/>
            <a:ext cx="2972055" cy="389284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611560" y="404664"/>
            <a:ext cx="576064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Работа с учебником:</a:t>
            </a:r>
          </a:p>
          <a:p>
            <a:endParaRPr lang="ru-RU" sz="2400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2400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-Найдите и прочитайте на с. 6 учебника предложения о том, что даёт нам природа.</a:t>
            </a:r>
          </a:p>
          <a:p>
            <a:endParaRPr lang="ru-RU" sz="240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-Может ли человек обойтись без природы?</a:t>
            </a:r>
          </a:p>
          <a:p>
            <a:endParaRPr lang="ru-RU" sz="2400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2400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- Прочитайте вывод </a:t>
            </a:r>
          </a:p>
          <a:p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                </a:t>
            </a:r>
            <a:r>
              <a:rPr lang="ru-RU" sz="2400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с. 7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natalya.vetsel@yandex.ru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08720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http://www.mdk-arbat.ru/bookcard?book_id=735564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268760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http://sonnikoff.net/musulmanskij-sonnik/3761-musulmanskij-sonnik-petux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628800"/>
            <a:ext cx="631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http://blog.kp.ru/users/tigrenok/rubric/1966050/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988840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http://grakartinki.ru/kartinki-solnce-dlya-detei.html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34888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http://sadovodi86.ru/stati/sovety-ogorodniku/kustarnik-oreshnik-ukrashenie-sada.html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924944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http://creative.h2m.ru/loads/im/?f=jpg&amp;ps=1&amp;pf=81&amp;p=9&amp;wml=1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212976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http://www.gidroservice.com/producti/tehnika/katki/comb/du84/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573016"/>
            <a:ext cx="4608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http://mad-design.ucoz.ru/index/sosna/0-37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3933056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http://jegeta7.naturelight.ru/show_photo/11201.html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91680" y="429309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http://ju-jul.ru/domashnie-zagotovki/griby-domashnie-zagotovki/griby-goryachej-zasolki.html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691680" y="4941168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http://www.varbak.com/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699792" y="476672"/>
            <a:ext cx="36401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Использованные ресурсы:</a:t>
            </a:r>
            <a:endParaRPr lang="ru-RU" sz="20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natalya.vetsel@yandex.ru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natalya.vetsel@yandex.ru</a:t>
            </a: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03648" y="2564904"/>
            <a:ext cx="7488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Вецель  Наталья  Васильевна,</a:t>
            </a:r>
          </a:p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МБОУ  СОШ с углубленным изучением отдельных предметов № 2</a:t>
            </a:r>
          </a:p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г. Волжского, Волгоградской обл.</a:t>
            </a:r>
          </a:p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Персональный сайт : </a:t>
            </a:r>
            <a:r>
              <a:rPr lang="en-US" sz="28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vetselnatalya.jimdo.com</a:t>
            </a:r>
            <a:endParaRPr lang="ru-RU" sz="2800" b="1" u="sng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ozone.ru/multimedia/books_covers/100474624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7717">
            <a:off x="3383821" y="1051611"/>
            <a:ext cx="3744416" cy="490449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natalya.vetsel@yandex.ru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52177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Кто автор учебника?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3424" y="980728"/>
            <a:ext cx="8489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Познакомимся с условными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            о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бозначениями.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132856"/>
            <a:ext cx="77432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Прочитаем название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I 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раздела.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780928"/>
            <a:ext cx="54243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Чему будем учиться?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429000"/>
            <a:ext cx="66976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Прочитаем название темы.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4005064"/>
            <a:ext cx="5403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Что узнаем на уроке?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4653136"/>
            <a:ext cx="4247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Чему научимся?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natalya.vetsel@yandex.ru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6"/>
            <a:ext cx="6739858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Отгадайте загадки:</a:t>
            </a:r>
          </a:p>
          <a:p>
            <a:pPr lvl="4"/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 княжеской породы, </a:t>
            </a:r>
          </a:p>
          <a:p>
            <a:pPr lvl="4"/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 ходит с короной;</a:t>
            </a:r>
          </a:p>
          <a:p>
            <a:pPr lvl="4"/>
            <a:r>
              <a:rPr lang="ru-RU" sz="24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  <a:r>
              <a:rPr lang="ru-RU" sz="2400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 ратный ездок,</a:t>
            </a:r>
          </a:p>
          <a:p>
            <a:pPr lvl="4"/>
            <a:r>
              <a:rPr lang="ru-RU" sz="24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со шпорой на ноге;</a:t>
            </a:r>
          </a:p>
          <a:p>
            <a:pPr lvl="4"/>
            <a:r>
              <a:rPr lang="ru-RU" sz="24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  <a:r>
              <a:rPr lang="ru-RU" sz="2400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 сторожем стоит,</a:t>
            </a:r>
          </a:p>
          <a:p>
            <a:pPr lvl="4"/>
            <a:r>
              <a:rPr lang="ru-RU" sz="24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всех рано будит.</a:t>
            </a:r>
            <a:endParaRPr lang="ru-RU" sz="2400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7650" name="Picture 2" descr="http://portalik.flyfm.net/uploads/posts/2010-11/1290198337_47564896_petuh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417890"/>
            <a:ext cx="3508648" cy="2926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natalya.vetsel@yandex.ru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04664"/>
            <a:ext cx="67398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Отгадайте загадки: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1484784"/>
            <a:ext cx="46068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Тонка, длинна, одноуха, остра,</a:t>
            </a:r>
          </a:p>
          <a:p>
            <a:r>
              <a:rPr lang="ru-RU" sz="24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сему свету красна.</a:t>
            </a:r>
            <a:endParaRPr lang="ru-RU" sz="2400" dirty="0"/>
          </a:p>
        </p:txBody>
      </p:sp>
      <p:pic>
        <p:nvPicPr>
          <p:cNvPr id="30722" name="Picture 2" descr="http://lol54.ru/uploads/posts/2012-01/1327133984_00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1340" t="9287" r="11171" b="3411"/>
          <a:stretch>
            <a:fillRect/>
          </a:stretch>
        </p:blipFill>
        <p:spPr bwMode="auto">
          <a:xfrm>
            <a:off x="5220072" y="2780928"/>
            <a:ext cx="2952328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natalya.vetsel@yandex.ru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04664"/>
            <a:ext cx="67398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Отгадайте загадки: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1484784"/>
            <a:ext cx="4903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Встану я рано, бело да румяно,</a:t>
            </a:r>
          </a:p>
          <a:p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Да как распущу золотые волосы,</a:t>
            </a:r>
          </a:p>
          <a:p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Да выйду за город – </a:t>
            </a:r>
          </a:p>
          <a:p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человек, и зверь возрадуются.</a:t>
            </a:r>
            <a:endParaRPr lang="ru-RU" sz="2400" dirty="0"/>
          </a:p>
        </p:txBody>
      </p:sp>
      <p:pic>
        <p:nvPicPr>
          <p:cNvPr id="31746" name="Picture 2" descr="http://s16.radikal.ru/i190/0910/98/e361b600c5f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1786" b="6850"/>
          <a:stretch>
            <a:fillRect/>
          </a:stretch>
        </p:blipFill>
        <p:spPr bwMode="auto">
          <a:xfrm>
            <a:off x="4572000" y="3068960"/>
            <a:ext cx="396044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natalya.vetsel@yandex.ru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404664"/>
            <a:ext cx="67398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Отгадайте загадки: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484784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лесу на поляне стоит кудрявый Ваня</a:t>
            </a:r>
          </a:p>
          <a:p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                                 в зелёном кафтане.</a:t>
            </a:r>
          </a:p>
          <a:p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Богач не велик, а орешками наделит.</a:t>
            </a:r>
            <a:endParaRPr lang="ru-RU" sz="2400" dirty="0"/>
          </a:p>
        </p:txBody>
      </p:sp>
      <p:pic>
        <p:nvPicPr>
          <p:cNvPr id="32770" name="Picture 2" descr="http://www.damela.ru/ldd/upload/normal/82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696678"/>
            <a:ext cx="5210944" cy="3595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natalya.vetsel@yandex.ru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04664"/>
            <a:ext cx="67398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Отгадайте загадки: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1412776"/>
            <a:ext cx="468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 веткам скачет, да не птица,</a:t>
            </a:r>
          </a:p>
          <a:p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Рыжая, да не лисица.</a:t>
            </a:r>
            <a:endParaRPr lang="ru-RU" sz="2400" dirty="0"/>
          </a:p>
        </p:txBody>
      </p:sp>
      <p:pic>
        <p:nvPicPr>
          <p:cNvPr id="41986" name="Picture 2" descr="http://go2load.com/uploads/posts/2011-10/1319375998_belka-derevy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203848" y="2276872"/>
            <a:ext cx="5419725" cy="4067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natalya.vetsel@yandex.ru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04664"/>
            <a:ext cx="67398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Отгадайте загадки: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412776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Ходит скалка по дороге, грузная, огромная.</a:t>
            </a:r>
          </a:p>
          <a:p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теперь у нас дорога, как линейка ровная.</a:t>
            </a:r>
            <a:endParaRPr lang="ru-RU" sz="2400" dirty="0"/>
          </a:p>
        </p:txBody>
      </p:sp>
      <p:pic>
        <p:nvPicPr>
          <p:cNvPr id="40962" name="Picture 2" descr="http://www.rs-specmash.ru/netcat_files/103/41/16332d667944020840e10ee14c74ae6b_12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294968"/>
            <a:ext cx="5203701" cy="3905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natalya.vetsel@yandex.ru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экология (2)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экология (2)</Template>
  <TotalTime>134</TotalTime>
  <Words>428</Words>
  <Application>Microsoft Office PowerPoint</Application>
  <PresentationFormat>Экран (4:3)</PresentationFormat>
  <Paragraphs>104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экология (2)</vt:lpstr>
      <vt:lpstr>ПРИРОДА.  Ценность природы для людей.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</dc:title>
  <dc:creator>Наталья</dc:creator>
  <cp:lastModifiedBy>Owner</cp:lastModifiedBy>
  <cp:revision>11</cp:revision>
  <dcterms:created xsi:type="dcterms:W3CDTF">2013-09-03T11:45:17Z</dcterms:created>
  <dcterms:modified xsi:type="dcterms:W3CDTF">2015-12-01T03:07:24Z</dcterms:modified>
</cp:coreProperties>
</file>