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302" r:id="rId5"/>
    <p:sldId id="286" r:id="rId6"/>
    <p:sldId id="309" r:id="rId7"/>
    <p:sldId id="288" r:id="rId8"/>
    <p:sldId id="299" r:id="rId9"/>
    <p:sldId id="262" r:id="rId10"/>
    <p:sldId id="303" r:id="rId11"/>
    <p:sldId id="265" r:id="rId12"/>
    <p:sldId id="263" r:id="rId13"/>
    <p:sldId id="271" r:id="rId14"/>
    <p:sldId id="273" r:id="rId15"/>
    <p:sldId id="304" r:id="rId16"/>
    <p:sldId id="275" r:id="rId17"/>
    <p:sldId id="276" r:id="rId18"/>
    <p:sldId id="277" r:id="rId19"/>
    <p:sldId id="305" r:id="rId20"/>
    <p:sldId id="318" r:id="rId21"/>
    <p:sldId id="266" r:id="rId22"/>
    <p:sldId id="311" r:id="rId23"/>
    <p:sldId id="313" r:id="rId24"/>
    <p:sldId id="312" r:id="rId25"/>
    <p:sldId id="307" r:id="rId26"/>
    <p:sldId id="306" r:id="rId27"/>
    <p:sldId id="280" r:id="rId28"/>
    <p:sldId id="319" r:id="rId29"/>
    <p:sldId id="294" r:id="rId30"/>
    <p:sldId id="281" r:id="rId31"/>
    <p:sldId id="314" r:id="rId32"/>
    <p:sldId id="315" r:id="rId33"/>
    <p:sldId id="316" r:id="rId34"/>
    <p:sldId id="317" r:id="rId35"/>
    <p:sldId id="282" r:id="rId36"/>
    <p:sldId id="289" r:id="rId37"/>
    <p:sldId id="301" r:id="rId38"/>
    <p:sldId id="290" r:id="rId39"/>
    <p:sldId id="293" r:id="rId40"/>
    <p:sldId id="291" r:id="rId41"/>
    <p:sldId id="292" r:id="rId42"/>
    <p:sldId id="320" r:id="rId43"/>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9C0A4-E803-4EE4-9E42-CB861A4FDA2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35BBB4F8-DAE3-4544-9D9D-DEFD316691E1}">
      <dgm:prSet phldrT="[Текст]" custT="1"/>
      <dgm:spPr/>
      <dgm:t>
        <a:bodyPr/>
        <a:lstStyle/>
        <a:p>
          <a:r>
            <a:rPr lang="kk-KZ" sz="2800" b="1" dirty="0" smtClean="0">
              <a:solidFill>
                <a:srgbClr val="C00000"/>
              </a:solidFill>
              <a:latin typeface="Times New Roman" pitchFamily="18" charset="0"/>
              <a:cs typeface="Times New Roman" pitchFamily="18" charset="0"/>
            </a:rPr>
            <a:t>Спорт үйірмесі</a:t>
          </a:r>
          <a:endParaRPr lang="ru-RU" sz="2800" b="1" dirty="0">
            <a:solidFill>
              <a:srgbClr val="C00000"/>
            </a:solidFill>
            <a:latin typeface="Times New Roman" pitchFamily="18" charset="0"/>
            <a:cs typeface="Times New Roman" pitchFamily="18" charset="0"/>
          </a:endParaRPr>
        </a:p>
      </dgm:t>
    </dgm:pt>
    <dgm:pt modelId="{FD2C3669-C0CA-4E6C-B792-ED0F87593DA8}" type="parTrans" cxnId="{1CFD1DE7-B399-4657-B4A0-C7CA96195FE2}">
      <dgm:prSet/>
      <dgm:spPr/>
      <dgm:t>
        <a:bodyPr/>
        <a:lstStyle/>
        <a:p>
          <a:endParaRPr lang="ru-RU"/>
        </a:p>
      </dgm:t>
    </dgm:pt>
    <dgm:pt modelId="{3EEA346E-C8B8-4EE9-B7CB-E9EEE95E0B92}" type="sibTrans" cxnId="{1CFD1DE7-B399-4657-B4A0-C7CA96195FE2}">
      <dgm:prSet/>
      <dgm:spPr/>
      <dgm:t>
        <a:bodyPr/>
        <a:lstStyle/>
        <a:p>
          <a:endParaRPr lang="ru-RU"/>
        </a:p>
      </dgm:t>
    </dgm:pt>
    <dgm:pt modelId="{38268DA2-F9C4-448D-9B02-F53EA517512C}">
      <dgm:prSet phldrT="[Текст]" custT="1"/>
      <dgm:spPr/>
      <dgm:t>
        <a:bodyPr/>
        <a:lstStyle/>
        <a:p>
          <a:r>
            <a:rPr lang="kk-KZ" sz="2800" b="1" i="1" dirty="0" smtClean="0">
              <a:latin typeface="Times New Roman" pitchFamily="18" charset="0"/>
              <a:cs typeface="Times New Roman" pitchFamily="18" charset="0"/>
            </a:rPr>
            <a:t>Жүгіру</a:t>
          </a:r>
          <a:endParaRPr lang="ru-RU" sz="2800" b="1" i="1" dirty="0">
            <a:latin typeface="Times New Roman" pitchFamily="18" charset="0"/>
            <a:cs typeface="Times New Roman" pitchFamily="18" charset="0"/>
          </a:endParaRPr>
        </a:p>
      </dgm:t>
    </dgm:pt>
    <dgm:pt modelId="{B2CBECD0-5FD4-44FC-8273-ACBC9E526733}" type="parTrans" cxnId="{E5EF9F8C-91E0-48F9-A631-5AD792A3EE7E}">
      <dgm:prSet/>
      <dgm:spPr/>
      <dgm:t>
        <a:bodyPr/>
        <a:lstStyle/>
        <a:p>
          <a:endParaRPr lang="ru-RU"/>
        </a:p>
      </dgm:t>
    </dgm:pt>
    <dgm:pt modelId="{BF7D53A4-8FBB-4139-AD8D-DD8B04399CD4}" type="sibTrans" cxnId="{E5EF9F8C-91E0-48F9-A631-5AD792A3EE7E}">
      <dgm:prSet/>
      <dgm:spPr/>
      <dgm:t>
        <a:bodyPr/>
        <a:lstStyle/>
        <a:p>
          <a:endParaRPr lang="ru-RU"/>
        </a:p>
      </dgm:t>
    </dgm:pt>
    <dgm:pt modelId="{0A71129B-957E-44B8-9A53-C04A939ED952}">
      <dgm:prSet phldrT="[Текст]"/>
      <dgm:spPr/>
      <dgm:t>
        <a:bodyPr/>
        <a:lstStyle/>
        <a:p>
          <a:r>
            <a:rPr lang="kk-KZ" b="1" dirty="0" smtClean="0">
              <a:solidFill>
                <a:srgbClr val="C00000"/>
              </a:solidFill>
              <a:latin typeface="Times New Roman" pitchFamily="18" charset="0"/>
              <a:cs typeface="Times New Roman" pitchFamily="18" charset="0"/>
            </a:rPr>
            <a:t>Апта күндері</a:t>
          </a:r>
          <a:endParaRPr lang="ru-RU" b="1" dirty="0">
            <a:solidFill>
              <a:srgbClr val="C00000"/>
            </a:solidFill>
            <a:latin typeface="Times New Roman" pitchFamily="18" charset="0"/>
            <a:cs typeface="Times New Roman" pitchFamily="18" charset="0"/>
          </a:endParaRPr>
        </a:p>
      </dgm:t>
    </dgm:pt>
    <dgm:pt modelId="{ECD07757-FE04-441F-8FD7-7AFAC6994203}" type="parTrans" cxnId="{1182F997-C56B-451D-A126-D1A6687711CB}">
      <dgm:prSet/>
      <dgm:spPr/>
      <dgm:t>
        <a:bodyPr/>
        <a:lstStyle/>
        <a:p>
          <a:endParaRPr lang="ru-RU"/>
        </a:p>
      </dgm:t>
    </dgm:pt>
    <dgm:pt modelId="{5F8DF4EE-02F4-4A54-8F7D-65AB175BC6B2}" type="sibTrans" cxnId="{1182F997-C56B-451D-A126-D1A6687711CB}">
      <dgm:prSet/>
      <dgm:spPr/>
      <dgm:t>
        <a:bodyPr/>
        <a:lstStyle/>
        <a:p>
          <a:endParaRPr lang="ru-RU"/>
        </a:p>
      </dgm:t>
    </dgm:pt>
    <dgm:pt modelId="{94B22A2C-D975-49B8-892C-E33BE941B710}">
      <dgm:prSet phldrT="[Текст]" custT="1"/>
      <dgm:spPr/>
      <dgm:t>
        <a:bodyPr/>
        <a:lstStyle/>
        <a:p>
          <a:r>
            <a:rPr lang="kk-KZ" sz="2800" b="1" i="1" dirty="0" smtClean="0">
              <a:latin typeface="Times New Roman" pitchFamily="18" charset="0"/>
              <a:cs typeface="Times New Roman" pitchFamily="18" charset="0"/>
            </a:rPr>
            <a:t>Дүйсенбі</a:t>
          </a:r>
          <a:endParaRPr lang="ru-RU" sz="2800" b="1" i="1" dirty="0">
            <a:latin typeface="Times New Roman" pitchFamily="18" charset="0"/>
            <a:cs typeface="Times New Roman" pitchFamily="18" charset="0"/>
          </a:endParaRPr>
        </a:p>
      </dgm:t>
    </dgm:pt>
    <dgm:pt modelId="{F06B9996-33C4-43D4-974F-F9F80F21FA53}" type="parTrans" cxnId="{D8D0C408-2985-4192-8CA0-709EF0306EDE}">
      <dgm:prSet/>
      <dgm:spPr/>
      <dgm:t>
        <a:bodyPr/>
        <a:lstStyle/>
        <a:p>
          <a:endParaRPr lang="ru-RU"/>
        </a:p>
      </dgm:t>
    </dgm:pt>
    <dgm:pt modelId="{60FF8DED-358A-4FE0-89BE-C89D183588F7}" type="sibTrans" cxnId="{D8D0C408-2985-4192-8CA0-709EF0306EDE}">
      <dgm:prSet/>
      <dgm:spPr/>
      <dgm:t>
        <a:bodyPr/>
        <a:lstStyle/>
        <a:p>
          <a:endParaRPr lang="ru-RU"/>
        </a:p>
      </dgm:t>
    </dgm:pt>
    <dgm:pt modelId="{3913D883-DD34-468C-97DA-27F472199C4F}">
      <dgm:prSet phldrT="[Текст]" custT="1"/>
      <dgm:spPr/>
      <dgm:t>
        <a:bodyPr/>
        <a:lstStyle/>
        <a:p>
          <a:r>
            <a:rPr lang="kk-KZ" sz="2800" b="1" i="1" dirty="0" smtClean="0">
              <a:latin typeface="Times New Roman" pitchFamily="18" charset="0"/>
              <a:cs typeface="Times New Roman" pitchFamily="18" charset="0"/>
            </a:rPr>
            <a:t>Футбол</a:t>
          </a:r>
          <a:endParaRPr lang="ru-RU" sz="2800" b="1" i="1" dirty="0">
            <a:latin typeface="Times New Roman" pitchFamily="18" charset="0"/>
            <a:cs typeface="Times New Roman" pitchFamily="18" charset="0"/>
          </a:endParaRPr>
        </a:p>
      </dgm:t>
    </dgm:pt>
    <dgm:pt modelId="{049A9F34-220E-42B4-9400-C38AB684EA42}" type="parTrans" cxnId="{758DCA5D-BAE1-43CA-95D5-8230A0389065}">
      <dgm:prSet/>
      <dgm:spPr/>
      <dgm:t>
        <a:bodyPr/>
        <a:lstStyle/>
        <a:p>
          <a:endParaRPr lang="ru-RU"/>
        </a:p>
      </dgm:t>
    </dgm:pt>
    <dgm:pt modelId="{54F57977-FB25-4A6F-B0FB-7C781EAF0ECD}" type="sibTrans" cxnId="{758DCA5D-BAE1-43CA-95D5-8230A0389065}">
      <dgm:prSet/>
      <dgm:spPr/>
      <dgm:t>
        <a:bodyPr/>
        <a:lstStyle/>
        <a:p>
          <a:endParaRPr lang="ru-RU"/>
        </a:p>
      </dgm:t>
    </dgm:pt>
    <dgm:pt modelId="{8D60E0CA-9AFE-4E76-A4EC-EFCE05032B01}">
      <dgm:prSet phldrT="[Текст]" custT="1"/>
      <dgm:spPr/>
      <dgm:t>
        <a:bodyPr/>
        <a:lstStyle/>
        <a:p>
          <a:r>
            <a:rPr lang="kk-KZ" sz="2800" b="1" i="1" dirty="0" smtClean="0">
              <a:latin typeface="Times New Roman" pitchFamily="18" charset="0"/>
              <a:cs typeface="Times New Roman" pitchFamily="18" charset="0"/>
            </a:rPr>
            <a:t>Күрес</a:t>
          </a:r>
          <a:endParaRPr lang="ru-RU" sz="2800" b="1" i="1" dirty="0">
            <a:latin typeface="Times New Roman" pitchFamily="18" charset="0"/>
            <a:cs typeface="Times New Roman" pitchFamily="18" charset="0"/>
          </a:endParaRPr>
        </a:p>
      </dgm:t>
    </dgm:pt>
    <dgm:pt modelId="{F7EE7D60-470D-4E47-BF4F-69BEBB09C0BF}" type="parTrans" cxnId="{8D071262-FF18-402D-8379-AA508D79923A}">
      <dgm:prSet/>
      <dgm:spPr/>
      <dgm:t>
        <a:bodyPr/>
        <a:lstStyle/>
        <a:p>
          <a:endParaRPr lang="ru-RU"/>
        </a:p>
      </dgm:t>
    </dgm:pt>
    <dgm:pt modelId="{8381398D-C41B-4239-9C9F-1C6EDDF13DE4}" type="sibTrans" cxnId="{8D071262-FF18-402D-8379-AA508D79923A}">
      <dgm:prSet/>
      <dgm:spPr/>
      <dgm:t>
        <a:bodyPr/>
        <a:lstStyle/>
        <a:p>
          <a:endParaRPr lang="ru-RU"/>
        </a:p>
      </dgm:t>
    </dgm:pt>
    <dgm:pt modelId="{15729C81-E5B6-432F-94F3-727B03B854FF}">
      <dgm:prSet phldrT="[Текст]" custT="1"/>
      <dgm:spPr/>
      <dgm:t>
        <a:bodyPr/>
        <a:lstStyle/>
        <a:p>
          <a:r>
            <a:rPr lang="kk-KZ" sz="2800" b="1" i="1" dirty="0" smtClean="0">
              <a:latin typeface="Times New Roman" pitchFamily="18" charset="0"/>
              <a:cs typeface="Times New Roman" pitchFamily="18" charset="0"/>
            </a:rPr>
            <a:t>Шахмат</a:t>
          </a:r>
          <a:endParaRPr lang="ru-RU" sz="2800" b="1" i="1" dirty="0">
            <a:latin typeface="Times New Roman" pitchFamily="18" charset="0"/>
            <a:cs typeface="Times New Roman" pitchFamily="18" charset="0"/>
          </a:endParaRPr>
        </a:p>
      </dgm:t>
    </dgm:pt>
    <dgm:pt modelId="{D13A4FB3-5826-4130-A2E0-5D109E2EB857}" type="parTrans" cxnId="{64583385-F419-4D1F-B4B3-136520CE3323}">
      <dgm:prSet/>
      <dgm:spPr/>
      <dgm:t>
        <a:bodyPr/>
        <a:lstStyle/>
        <a:p>
          <a:endParaRPr lang="ru-RU"/>
        </a:p>
      </dgm:t>
    </dgm:pt>
    <dgm:pt modelId="{EBB7B8EF-56BB-4F39-BE4C-89DABA762100}" type="sibTrans" cxnId="{64583385-F419-4D1F-B4B3-136520CE3323}">
      <dgm:prSet/>
      <dgm:spPr/>
      <dgm:t>
        <a:bodyPr/>
        <a:lstStyle/>
        <a:p>
          <a:endParaRPr lang="ru-RU"/>
        </a:p>
      </dgm:t>
    </dgm:pt>
    <dgm:pt modelId="{0F17E22E-6BDF-44C8-A1D4-7313FBB886EB}">
      <dgm:prSet phldrT="[Текст]" custT="1"/>
      <dgm:spPr/>
      <dgm:t>
        <a:bodyPr/>
        <a:lstStyle/>
        <a:p>
          <a:r>
            <a:rPr lang="kk-KZ" sz="2800" b="1" i="1" dirty="0" smtClean="0">
              <a:latin typeface="Times New Roman" pitchFamily="18" charset="0"/>
              <a:cs typeface="Times New Roman" pitchFamily="18" charset="0"/>
            </a:rPr>
            <a:t>Теннис</a:t>
          </a:r>
          <a:endParaRPr lang="ru-RU" sz="2800" b="1" i="1" dirty="0">
            <a:latin typeface="Times New Roman" pitchFamily="18" charset="0"/>
            <a:cs typeface="Times New Roman" pitchFamily="18" charset="0"/>
          </a:endParaRPr>
        </a:p>
      </dgm:t>
    </dgm:pt>
    <dgm:pt modelId="{8D85F3A0-142D-4FBA-8565-1568FDB4F5D4}" type="parTrans" cxnId="{864077E3-9026-435F-96FC-CC377AE76302}">
      <dgm:prSet/>
      <dgm:spPr/>
      <dgm:t>
        <a:bodyPr/>
        <a:lstStyle/>
        <a:p>
          <a:endParaRPr lang="ru-RU"/>
        </a:p>
      </dgm:t>
    </dgm:pt>
    <dgm:pt modelId="{C420AB1B-9868-42BF-8212-2834C82858DE}" type="sibTrans" cxnId="{864077E3-9026-435F-96FC-CC377AE76302}">
      <dgm:prSet/>
      <dgm:spPr/>
      <dgm:t>
        <a:bodyPr/>
        <a:lstStyle/>
        <a:p>
          <a:endParaRPr lang="ru-RU"/>
        </a:p>
      </dgm:t>
    </dgm:pt>
    <dgm:pt modelId="{AE2182AF-596B-47D9-99B2-33A41EFE596D}">
      <dgm:prSet phldrT="[Текст]" custT="1"/>
      <dgm:spPr/>
      <dgm:t>
        <a:bodyPr/>
        <a:lstStyle/>
        <a:p>
          <a:r>
            <a:rPr lang="kk-KZ" sz="2800" b="1" i="1" dirty="0" smtClean="0">
              <a:latin typeface="Times New Roman" pitchFamily="18" charset="0"/>
              <a:cs typeface="Times New Roman" pitchFamily="18" charset="0"/>
            </a:rPr>
            <a:t>Жүзу</a:t>
          </a:r>
          <a:endParaRPr lang="ru-RU" sz="2800" b="1" i="1" dirty="0">
            <a:latin typeface="Times New Roman" pitchFamily="18" charset="0"/>
            <a:cs typeface="Times New Roman" pitchFamily="18" charset="0"/>
          </a:endParaRPr>
        </a:p>
      </dgm:t>
    </dgm:pt>
    <dgm:pt modelId="{37294FA1-2664-418C-A939-37BAC29D5140}" type="parTrans" cxnId="{67F221C2-89E5-4E5F-8C70-0E472A63EDE8}">
      <dgm:prSet/>
      <dgm:spPr/>
      <dgm:t>
        <a:bodyPr/>
        <a:lstStyle/>
        <a:p>
          <a:endParaRPr lang="ru-RU"/>
        </a:p>
      </dgm:t>
    </dgm:pt>
    <dgm:pt modelId="{00234AAF-9800-41C6-BF6F-324BF8E8ED02}" type="sibTrans" cxnId="{67F221C2-89E5-4E5F-8C70-0E472A63EDE8}">
      <dgm:prSet/>
      <dgm:spPr/>
      <dgm:t>
        <a:bodyPr/>
        <a:lstStyle/>
        <a:p>
          <a:endParaRPr lang="ru-RU"/>
        </a:p>
      </dgm:t>
    </dgm:pt>
    <dgm:pt modelId="{BBE3487C-48F7-4135-BAEA-829CC96FFD1C}">
      <dgm:prSet phldrT="[Текст]" custT="1"/>
      <dgm:spPr/>
      <dgm:t>
        <a:bodyPr/>
        <a:lstStyle/>
        <a:p>
          <a:r>
            <a:rPr lang="kk-KZ" sz="2800" b="1" i="1" dirty="0" smtClean="0">
              <a:latin typeface="Times New Roman" pitchFamily="18" charset="0"/>
              <a:cs typeface="Times New Roman" pitchFamily="18" charset="0"/>
            </a:rPr>
            <a:t>Каратэ</a:t>
          </a:r>
          <a:endParaRPr lang="ru-RU" sz="2800" b="1" i="1" dirty="0">
            <a:latin typeface="Times New Roman" pitchFamily="18" charset="0"/>
            <a:cs typeface="Times New Roman" pitchFamily="18" charset="0"/>
          </a:endParaRPr>
        </a:p>
      </dgm:t>
    </dgm:pt>
    <dgm:pt modelId="{E4EC18B2-3F49-471B-AD28-E37E077DC02E}" type="parTrans" cxnId="{BC3C3641-42BE-4EBC-8FBF-AA95360518A1}">
      <dgm:prSet/>
      <dgm:spPr/>
      <dgm:t>
        <a:bodyPr/>
        <a:lstStyle/>
        <a:p>
          <a:endParaRPr lang="ru-RU"/>
        </a:p>
      </dgm:t>
    </dgm:pt>
    <dgm:pt modelId="{DDFBE3AA-1A10-4BA9-A7CF-F1C12709CD17}" type="sibTrans" cxnId="{BC3C3641-42BE-4EBC-8FBF-AA95360518A1}">
      <dgm:prSet/>
      <dgm:spPr/>
      <dgm:t>
        <a:bodyPr/>
        <a:lstStyle/>
        <a:p>
          <a:endParaRPr lang="ru-RU"/>
        </a:p>
      </dgm:t>
    </dgm:pt>
    <dgm:pt modelId="{B5969385-C944-48B5-B504-DF1DEC31DFC7}">
      <dgm:prSet phldrT="[Текст]" custT="1"/>
      <dgm:spPr/>
      <dgm:t>
        <a:bodyPr/>
        <a:lstStyle/>
        <a:p>
          <a:r>
            <a:rPr lang="kk-KZ" sz="2800" b="1" i="1" dirty="0" smtClean="0">
              <a:latin typeface="Times New Roman" pitchFamily="18" charset="0"/>
              <a:cs typeface="Times New Roman" pitchFamily="18" charset="0"/>
            </a:rPr>
            <a:t>Сейсенбі</a:t>
          </a:r>
          <a:endParaRPr lang="ru-RU" sz="2800" b="1" i="1" dirty="0">
            <a:latin typeface="Times New Roman" pitchFamily="18" charset="0"/>
            <a:cs typeface="Times New Roman" pitchFamily="18" charset="0"/>
          </a:endParaRPr>
        </a:p>
      </dgm:t>
    </dgm:pt>
    <dgm:pt modelId="{205980E5-204F-49A8-94BE-AB5EA4511D73}" type="parTrans" cxnId="{28143823-0425-42F6-A6FA-45BD16EA9E08}">
      <dgm:prSet/>
      <dgm:spPr/>
      <dgm:t>
        <a:bodyPr/>
        <a:lstStyle/>
        <a:p>
          <a:endParaRPr lang="ru-RU"/>
        </a:p>
      </dgm:t>
    </dgm:pt>
    <dgm:pt modelId="{7419D960-DCA4-4048-9486-A25F67E53972}" type="sibTrans" cxnId="{28143823-0425-42F6-A6FA-45BD16EA9E08}">
      <dgm:prSet/>
      <dgm:spPr/>
      <dgm:t>
        <a:bodyPr/>
        <a:lstStyle/>
        <a:p>
          <a:endParaRPr lang="ru-RU"/>
        </a:p>
      </dgm:t>
    </dgm:pt>
    <dgm:pt modelId="{61890D56-E929-4C2E-B0B4-182E8919A78C}">
      <dgm:prSet phldrT="[Текст]" custT="1"/>
      <dgm:spPr/>
      <dgm:t>
        <a:bodyPr/>
        <a:lstStyle/>
        <a:p>
          <a:r>
            <a:rPr lang="kk-KZ" sz="2800" b="1" i="1" dirty="0" smtClean="0">
              <a:latin typeface="Times New Roman" pitchFamily="18" charset="0"/>
              <a:cs typeface="Times New Roman" pitchFamily="18" charset="0"/>
            </a:rPr>
            <a:t>Сәрсенбі</a:t>
          </a:r>
          <a:endParaRPr lang="ru-RU" sz="2800" b="1" i="1" dirty="0">
            <a:latin typeface="Times New Roman" pitchFamily="18" charset="0"/>
            <a:cs typeface="Times New Roman" pitchFamily="18" charset="0"/>
          </a:endParaRPr>
        </a:p>
      </dgm:t>
    </dgm:pt>
    <dgm:pt modelId="{B41F6BFE-FAA2-4680-A8EF-54536DF65C85}" type="parTrans" cxnId="{BFCA510E-F99C-48E9-B9CE-7CAB238E61CB}">
      <dgm:prSet/>
      <dgm:spPr/>
      <dgm:t>
        <a:bodyPr/>
        <a:lstStyle/>
        <a:p>
          <a:endParaRPr lang="ru-RU"/>
        </a:p>
      </dgm:t>
    </dgm:pt>
    <dgm:pt modelId="{519C8ACD-DA1E-42D4-9DF8-85083DEFC596}" type="sibTrans" cxnId="{BFCA510E-F99C-48E9-B9CE-7CAB238E61CB}">
      <dgm:prSet/>
      <dgm:spPr/>
      <dgm:t>
        <a:bodyPr/>
        <a:lstStyle/>
        <a:p>
          <a:endParaRPr lang="ru-RU"/>
        </a:p>
      </dgm:t>
    </dgm:pt>
    <dgm:pt modelId="{77E91F17-ABE9-474B-8924-D5F5B5688F3A}">
      <dgm:prSet phldrT="[Текст]" custT="1"/>
      <dgm:spPr/>
      <dgm:t>
        <a:bodyPr/>
        <a:lstStyle/>
        <a:p>
          <a:r>
            <a:rPr lang="kk-KZ" sz="2800" b="1" i="1" dirty="0" smtClean="0">
              <a:latin typeface="Times New Roman" pitchFamily="18" charset="0"/>
              <a:cs typeface="Times New Roman" pitchFamily="18" charset="0"/>
            </a:rPr>
            <a:t>Бейсенбі</a:t>
          </a:r>
          <a:endParaRPr lang="ru-RU" sz="2800" b="1" i="1" dirty="0">
            <a:latin typeface="Times New Roman" pitchFamily="18" charset="0"/>
            <a:cs typeface="Times New Roman" pitchFamily="18" charset="0"/>
          </a:endParaRPr>
        </a:p>
      </dgm:t>
    </dgm:pt>
    <dgm:pt modelId="{38C1B16D-25FA-42EE-9690-582AA4F47621}" type="parTrans" cxnId="{759383FA-767C-4481-9D39-BDFC621ABF62}">
      <dgm:prSet/>
      <dgm:spPr/>
      <dgm:t>
        <a:bodyPr/>
        <a:lstStyle/>
        <a:p>
          <a:endParaRPr lang="ru-RU"/>
        </a:p>
      </dgm:t>
    </dgm:pt>
    <dgm:pt modelId="{B2E9AFB8-EB1D-447C-AF8D-642DEF382893}" type="sibTrans" cxnId="{759383FA-767C-4481-9D39-BDFC621ABF62}">
      <dgm:prSet/>
      <dgm:spPr/>
      <dgm:t>
        <a:bodyPr/>
        <a:lstStyle/>
        <a:p>
          <a:endParaRPr lang="ru-RU"/>
        </a:p>
      </dgm:t>
    </dgm:pt>
    <dgm:pt modelId="{736A3016-73EA-4EFF-AF41-A267E4464978}">
      <dgm:prSet phldrT="[Текст]" custT="1"/>
      <dgm:spPr/>
      <dgm:t>
        <a:bodyPr/>
        <a:lstStyle/>
        <a:p>
          <a:r>
            <a:rPr lang="kk-KZ" sz="2800" b="1" i="1" dirty="0" smtClean="0">
              <a:latin typeface="Times New Roman" pitchFamily="18" charset="0"/>
              <a:cs typeface="Times New Roman" pitchFamily="18" charset="0"/>
            </a:rPr>
            <a:t>Жұма </a:t>
          </a:r>
          <a:endParaRPr lang="ru-RU" sz="2800" b="1" i="1" dirty="0">
            <a:latin typeface="Times New Roman" pitchFamily="18" charset="0"/>
            <a:cs typeface="Times New Roman" pitchFamily="18" charset="0"/>
          </a:endParaRPr>
        </a:p>
      </dgm:t>
    </dgm:pt>
    <dgm:pt modelId="{B69810BD-509D-437A-95B2-15C17BB916A5}" type="parTrans" cxnId="{E5948FBB-966C-461C-BAB5-69CC4953CB36}">
      <dgm:prSet/>
      <dgm:spPr/>
      <dgm:t>
        <a:bodyPr/>
        <a:lstStyle/>
        <a:p>
          <a:endParaRPr lang="ru-RU"/>
        </a:p>
      </dgm:t>
    </dgm:pt>
    <dgm:pt modelId="{58394DF2-696F-4FDB-AD94-210ADC73F27D}" type="sibTrans" cxnId="{E5948FBB-966C-461C-BAB5-69CC4953CB36}">
      <dgm:prSet/>
      <dgm:spPr/>
      <dgm:t>
        <a:bodyPr/>
        <a:lstStyle/>
        <a:p>
          <a:endParaRPr lang="ru-RU"/>
        </a:p>
      </dgm:t>
    </dgm:pt>
    <dgm:pt modelId="{503E40BD-751B-44B6-AC6F-46D14C5A3EE3}">
      <dgm:prSet phldrT="[Текст]" custT="1"/>
      <dgm:spPr/>
      <dgm:t>
        <a:bodyPr/>
        <a:lstStyle/>
        <a:p>
          <a:r>
            <a:rPr lang="kk-KZ" sz="2800" b="1" i="1" dirty="0" smtClean="0">
              <a:latin typeface="Times New Roman" pitchFamily="18" charset="0"/>
              <a:cs typeface="Times New Roman" pitchFamily="18" charset="0"/>
            </a:rPr>
            <a:t>Сенбі</a:t>
          </a:r>
          <a:endParaRPr lang="ru-RU" sz="2800" b="1" i="1" dirty="0">
            <a:latin typeface="Times New Roman" pitchFamily="18" charset="0"/>
            <a:cs typeface="Times New Roman" pitchFamily="18" charset="0"/>
          </a:endParaRPr>
        </a:p>
      </dgm:t>
    </dgm:pt>
    <dgm:pt modelId="{3F432478-DFFB-4882-8421-392A7840DEB9}" type="parTrans" cxnId="{AC3CEF16-E2D4-4DAB-AD6E-7A8679036F24}">
      <dgm:prSet/>
      <dgm:spPr/>
      <dgm:t>
        <a:bodyPr/>
        <a:lstStyle/>
        <a:p>
          <a:endParaRPr lang="ru-RU"/>
        </a:p>
      </dgm:t>
    </dgm:pt>
    <dgm:pt modelId="{B2DE6D51-D6C7-421E-AC3D-F9E3FAE7521C}" type="sibTrans" cxnId="{AC3CEF16-E2D4-4DAB-AD6E-7A8679036F24}">
      <dgm:prSet/>
      <dgm:spPr/>
      <dgm:t>
        <a:bodyPr/>
        <a:lstStyle/>
        <a:p>
          <a:endParaRPr lang="ru-RU"/>
        </a:p>
      </dgm:t>
    </dgm:pt>
    <dgm:pt modelId="{60AB576C-A845-431E-AB1C-DC3D3274669B}">
      <dgm:prSet phldrT="[Текст]" custT="1"/>
      <dgm:spPr/>
      <dgm:t>
        <a:bodyPr/>
        <a:lstStyle/>
        <a:p>
          <a:r>
            <a:rPr lang="kk-KZ" sz="2800" b="1" i="1" dirty="0" smtClean="0">
              <a:latin typeface="Times New Roman" pitchFamily="18" charset="0"/>
              <a:cs typeface="Times New Roman" pitchFamily="18" charset="0"/>
            </a:rPr>
            <a:t>Жексенбі</a:t>
          </a:r>
          <a:endParaRPr lang="ru-RU" sz="2800" b="1" i="1" dirty="0">
            <a:latin typeface="Times New Roman" pitchFamily="18" charset="0"/>
            <a:cs typeface="Times New Roman" pitchFamily="18" charset="0"/>
          </a:endParaRPr>
        </a:p>
      </dgm:t>
    </dgm:pt>
    <dgm:pt modelId="{77D07B62-6639-4DAD-BFE2-7A129C895D14}" type="parTrans" cxnId="{479A5A9A-0A6D-4295-91CB-7CD89F20FDCA}">
      <dgm:prSet/>
      <dgm:spPr/>
      <dgm:t>
        <a:bodyPr/>
        <a:lstStyle/>
        <a:p>
          <a:endParaRPr lang="ru-RU"/>
        </a:p>
      </dgm:t>
    </dgm:pt>
    <dgm:pt modelId="{3E65A236-DFE8-42AF-BDCF-AD49833CF1D2}" type="sibTrans" cxnId="{479A5A9A-0A6D-4295-91CB-7CD89F20FDCA}">
      <dgm:prSet/>
      <dgm:spPr/>
      <dgm:t>
        <a:bodyPr/>
        <a:lstStyle/>
        <a:p>
          <a:endParaRPr lang="ru-RU"/>
        </a:p>
      </dgm:t>
    </dgm:pt>
    <dgm:pt modelId="{40442E95-37FA-499E-BA3D-49EE4E60E2A0}" type="pres">
      <dgm:prSet presAssocID="{ACF9C0A4-E803-4EE4-9E42-CB861A4FDA20}" presName="Name0" presStyleCnt="0">
        <dgm:presLayoutVars>
          <dgm:dir/>
          <dgm:animLvl val="lvl"/>
          <dgm:resizeHandles val="exact"/>
        </dgm:presLayoutVars>
      </dgm:prSet>
      <dgm:spPr/>
      <dgm:t>
        <a:bodyPr/>
        <a:lstStyle/>
        <a:p>
          <a:endParaRPr lang="ru-RU"/>
        </a:p>
      </dgm:t>
    </dgm:pt>
    <dgm:pt modelId="{1B30236A-B904-4685-AC86-BDF12BAA8080}" type="pres">
      <dgm:prSet presAssocID="{35BBB4F8-DAE3-4544-9D9D-DEFD316691E1}" presName="composite" presStyleCnt="0"/>
      <dgm:spPr/>
    </dgm:pt>
    <dgm:pt modelId="{27951E4C-291E-4A92-83AA-3C43F5E546B1}" type="pres">
      <dgm:prSet presAssocID="{35BBB4F8-DAE3-4544-9D9D-DEFD316691E1}" presName="parTx" presStyleLbl="alignNode1" presStyleIdx="0" presStyleCnt="2" custScaleY="110186" custLinFactNeighborX="-1" custLinFactNeighborY="-77492">
        <dgm:presLayoutVars>
          <dgm:chMax val="0"/>
          <dgm:chPref val="0"/>
          <dgm:bulletEnabled val="1"/>
        </dgm:presLayoutVars>
      </dgm:prSet>
      <dgm:spPr/>
      <dgm:t>
        <a:bodyPr/>
        <a:lstStyle/>
        <a:p>
          <a:endParaRPr lang="ru-RU"/>
        </a:p>
      </dgm:t>
    </dgm:pt>
    <dgm:pt modelId="{1A779F58-4B67-43A1-978C-05657D07DCAB}" type="pres">
      <dgm:prSet presAssocID="{35BBB4F8-DAE3-4544-9D9D-DEFD316691E1}" presName="desTx" presStyleLbl="alignAccFollowNode1" presStyleIdx="0" presStyleCnt="2" custLinFactNeighborX="-2207" custLinFactNeighborY="1001">
        <dgm:presLayoutVars>
          <dgm:bulletEnabled val="1"/>
        </dgm:presLayoutVars>
      </dgm:prSet>
      <dgm:spPr/>
      <dgm:t>
        <a:bodyPr/>
        <a:lstStyle/>
        <a:p>
          <a:endParaRPr lang="ru-RU"/>
        </a:p>
      </dgm:t>
    </dgm:pt>
    <dgm:pt modelId="{11B06D03-8A9A-4E37-8FC8-2EE7AB807349}" type="pres">
      <dgm:prSet presAssocID="{3EEA346E-C8B8-4EE9-B7CB-E9EEE95E0B92}" presName="space" presStyleCnt="0"/>
      <dgm:spPr/>
    </dgm:pt>
    <dgm:pt modelId="{586BAD98-D9A8-4109-8B2F-450A01DBAC04}" type="pres">
      <dgm:prSet presAssocID="{0A71129B-957E-44B8-9A53-C04A939ED952}" presName="composite" presStyleCnt="0"/>
      <dgm:spPr/>
    </dgm:pt>
    <dgm:pt modelId="{F0CEDB0F-93D8-4D99-9BE5-6688EA3F5F4C}" type="pres">
      <dgm:prSet presAssocID="{0A71129B-957E-44B8-9A53-C04A939ED952}" presName="parTx" presStyleLbl="alignNode1" presStyleIdx="1" presStyleCnt="2" custLinFactNeighborX="-1484" custLinFactNeighborY="-7455">
        <dgm:presLayoutVars>
          <dgm:chMax val="0"/>
          <dgm:chPref val="0"/>
          <dgm:bulletEnabled val="1"/>
        </dgm:presLayoutVars>
      </dgm:prSet>
      <dgm:spPr/>
      <dgm:t>
        <a:bodyPr/>
        <a:lstStyle/>
        <a:p>
          <a:endParaRPr lang="ru-RU"/>
        </a:p>
      </dgm:t>
    </dgm:pt>
    <dgm:pt modelId="{98A358F7-304F-4B73-8B37-27BF895BB699}" type="pres">
      <dgm:prSet presAssocID="{0A71129B-957E-44B8-9A53-C04A939ED952}" presName="desTx" presStyleLbl="alignAccFollowNode1" presStyleIdx="1" presStyleCnt="2" custLinFactNeighborX="722" custLinFactNeighborY="1569">
        <dgm:presLayoutVars>
          <dgm:bulletEnabled val="1"/>
        </dgm:presLayoutVars>
      </dgm:prSet>
      <dgm:spPr/>
      <dgm:t>
        <a:bodyPr/>
        <a:lstStyle/>
        <a:p>
          <a:endParaRPr lang="ru-RU"/>
        </a:p>
      </dgm:t>
    </dgm:pt>
  </dgm:ptLst>
  <dgm:cxnLst>
    <dgm:cxn modelId="{8BFEA200-68F7-4D0C-AD03-9926122CDD62}" type="presOf" srcId="{61890D56-E929-4C2E-B0B4-182E8919A78C}" destId="{98A358F7-304F-4B73-8B37-27BF895BB699}" srcOrd="0" destOrd="2" presId="urn:microsoft.com/office/officeart/2005/8/layout/hList1"/>
    <dgm:cxn modelId="{1CFD1DE7-B399-4657-B4A0-C7CA96195FE2}" srcId="{ACF9C0A4-E803-4EE4-9E42-CB861A4FDA20}" destId="{35BBB4F8-DAE3-4544-9D9D-DEFD316691E1}" srcOrd="0" destOrd="0" parTransId="{FD2C3669-C0CA-4E6C-B792-ED0F87593DA8}" sibTransId="{3EEA346E-C8B8-4EE9-B7CB-E9EEE95E0B92}"/>
    <dgm:cxn modelId="{6A88554D-1527-4B8C-9F41-F37878270FDD}" type="presOf" srcId="{B5969385-C944-48B5-B504-DF1DEC31DFC7}" destId="{98A358F7-304F-4B73-8B37-27BF895BB699}" srcOrd="0" destOrd="1" presId="urn:microsoft.com/office/officeart/2005/8/layout/hList1"/>
    <dgm:cxn modelId="{A8DD7C0E-23FD-421A-8D96-7B4DFF279B08}" type="presOf" srcId="{0F17E22E-6BDF-44C8-A1D4-7313FBB886EB}" destId="{1A779F58-4B67-43A1-978C-05657D07DCAB}" srcOrd="0" destOrd="4" presId="urn:microsoft.com/office/officeart/2005/8/layout/hList1"/>
    <dgm:cxn modelId="{864077E3-9026-435F-96FC-CC377AE76302}" srcId="{35BBB4F8-DAE3-4544-9D9D-DEFD316691E1}" destId="{0F17E22E-6BDF-44C8-A1D4-7313FBB886EB}" srcOrd="4" destOrd="0" parTransId="{8D85F3A0-142D-4FBA-8565-1568FDB4F5D4}" sibTransId="{C420AB1B-9868-42BF-8212-2834C82858DE}"/>
    <dgm:cxn modelId="{5BBD8939-0B3E-43CB-8D37-59CD14EDFC9A}" type="presOf" srcId="{0A71129B-957E-44B8-9A53-C04A939ED952}" destId="{F0CEDB0F-93D8-4D99-9BE5-6688EA3F5F4C}" srcOrd="0" destOrd="0" presId="urn:microsoft.com/office/officeart/2005/8/layout/hList1"/>
    <dgm:cxn modelId="{28143823-0425-42F6-A6FA-45BD16EA9E08}" srcId="{0A71129B-957E-44B8-9A53-C04A939ED952}" destId="{B5969385-C944-48B5-B504-DF1DEC31DFC7}" srcOrd="1" destOrd="0" parTransId="{205980E5-204F-49A8-94BE-AB5EA4511D73}" sibTransId="{7419D960-DCA4-4048-9486-A25F67E53972}"/>
    <dgm:cxn modelId="{8BE245CB-2E43-418A-BADE-D3C14887344E}" type="presOf" srcId="{BBE3487C-48F7-4135-BAEA-829CC96FFD1C}" destId="{1A779F58-4B67-43A1-978C-05657D07DCAB}" srcOrd="0" destOrd="6" presId="urn:microsoft.com/office/officeart/2005/8/layout/hList1"/>
    <dgm:cxn modelId="{1169C86F-05F3-480F-8947-C04E2D927E15}" type="presOf" srcId="{8D60E0CA-9AFE-4E76-A4EC-EFCE05032B01}" destId="{1A779F58-4B67-43A1-978C-05657D07DCAB}" srcOrd="0" destOrd="2" presId="urn:microsoft.com/office/officeart/2005/8/layout/hList1"/>
    <dgm:cxn modelId="{758DCA5D-BAE1-43CA-95D5-8230A0389065}" srcId="{35BBB4F8-DAE3-4544-9D9D-DEFD316691E1}" destId="{3913D883-DD34-468C-97DA-27F472199C4F}" srcOrd="1" destOrd="0" parTransId="{049A9F34-220E-42B4-9400-C38AB684EA42}" sibTransId="{54F57977-FB25-4A6F-B0FB-7C781EAF0ECD}"/>
    <dgm:cxn modelId="{64583385-F419-4D1F-B4B3-136520CE3323}" srcId="{35BBB4F8-DAE3-4544-9D9D-DEFD316691E1}" destId="{15729C81-E5B6-432F-94F3-727B03B854FF}" srcOrd="3" destOrd="0" parTransId="{D13A4FB3-5826-4130-A2E0-5D109E2EB857}" sibTransId="{EBB7B8EF-56BB-4F39-BE4C-89DABA762100}"/>
    <dgm:cxn modelId="{D8D0C408-2985-4192-8CA0-709EF0306EDE}" srcId="{0A71129B-957E-44B8-9A53-C04A939ED952}" destId="{94B22A2C-D975-49B8-892C-E33BE941B710}" srcOrd="0" destOrd="0" parTransId="{F06B9996-33C4-43D4-974F-F9F80F21FA53}" sibTransId="{60FF8DED-358A-4FE0-89BE-C89D183588F7}"/>
    <dgm:cxn modelId="{AC3CEF16-E2D4-4DAB-AD6E-7A8679036F24}" srcId="{0A71129B-957E-44B8-9A53-C04A939ED952}" destId="{503E40BD-751B-44B6-AC6F-46D14C5A3EE3}" srcOrd="5" destOrd="0" parTransId="{3F432478-DFFB-4882-8421-392A7840DEB9}" sibTransId="{B2DE6D51-D6C7-421E-AC3D-F9E3FAE7521C}"/>
    <dgm:cxn modelId="{E5948FBB-966C-461C-BAB5-69CC4953CB36}" srcId="{0A71129B-957E-44B8-9A53-C04A939ED952}" destId="{736A3016-73EA-4EFF-AF41-A267E4464978}" srcOrd="4" destOrd="0" parTransId="{B69810BD-509D-437A-95B2-15C17BB916A5}" sibTransId="{58394DF2-696F-4FDB-AD94-210ADC73F27D}"/>
    <dgm:cxn modelId="{E5EF9F8C-91E0-48F9-A631-5AD792A3EE7E}" srcId="{35BBB4F8-DAE3-4544-9D9D-DEFD316691E1}" destId="{38268DA2-F9C4-448D-9B02-F53EA517512C}" srcOrd="0" destOrd="0" parTransId="{B2CBECD0-5FD4-44FC-8273-ACBC9E526733}" sibTransId="{BF7D53A4-8FBB-4139-AD8D-DD8B04399CD4}"/>
    <dgm:cxn modelId="{8D071262-FF18-402D-8379-AA508D79923A}" srcId="{35BBB4F8-DAE3-4544-9D9D-DEFD316691E1}" destId="{8D60E0CA-9AFE-4E76-A4EC-EFCE05032B01}" srcOrd="2" destOrd="0" parTransId="{F7EE7D60-470D-4E47-BF4F-69BEBB09C0BF}" sibTransId="{8381398D-C41B-4239-9C9F-1C6EDDF13DE4}"/>
    <dgm:cxn modelId="{D12D548F-D75F-419D-8664-8F3B29EF0E7B}" type="presOf" srcId="{736A3016-73EA-4EFF-AF41-A267E4464978}" destId="{98A358F7-304F-4B73-8B37-27BF895BB699}" srcOrd="0" destOrd="4" presId="urn:microsoft.com/office/officeart/2005/8/layout/hList1"/>
    <dgm:cxn modelId="{2B005AD1-DC77-4AFD-8E63-559505BF302E}" type="presOf" srcId="{ACF9C0A4-E803-4EE4-9E42-CB861A4FDA20}" destId="{40442E95-37FA-499E-BA3D-49EE4E60E2A0}" srcOrd="0" destOrd="0" presId="urn:microsoft.com/office/officeart/2005/8/layout/hList1"/>
    <dgm:cxn modelId="{BC3C3641-42BE-4EBC-8FBF-AA95360518A1}" srcId="{35BBB4F8-DAE3-4544-9D9D-DEFD316691E1}" destId="{BBE3487C-48F7-4135-BAEA-829CC96FFD1C}" srcOrd="6" destOrd="0" parTransId="{E4EC18B2-3F49-471B-AD28-E37E077DC02E}" sibTransId="{DDFBE3AA-1A10-4BA9-A7CF-F1C12709CD17}"/>
    <dgm:cxn modelId="{759383FA-767C-4481-9D39-BDFC621ABF62}" srcId="{0A71129B-957E-44B8-9A53-C04A939ED952}" destId="{77E91F17-ABE9-474B-8924-D5F5B5688F3A}" srcOrd="3" destOrd="0" parTransId="{38C1B16D-25FA-42EE-9690-582AA4F47621}" sibTransId="{B2E9AFB8-EB1D-447C-AF8D-642DEF382893}"/>
    <dgm:cxn modelId="{1D446A31-390C-4B46-9D98-F26DFB2BB0F2}" type="presOf" srcId="{60AB576C-A845-431E-AB1C-DC3D3274669B}" destId="{98A358F7-304F-4B73-8B37-27BF895BB699}" srcOrd="0" destOrd="6" presId="urn:microsoft.com/office/officeart/2005/8/layout/hList1"/>
    <dgm:cxn modelId="{B4CF3D52-E9C6-4D3D-992A-81034361618E}" type="presOf" srcId="{AE2182AF-596B-47D9-99B2-33A41EFE596D}" destId="{1A779F58-4B67-43A1-978C-05657D07DCAB}" srcOrd="0" destOrd="5" presId="urn:microsoft.com/office/officeart/2005/8/layout/hList1"/>
    <dgm:cxn modelId="{479A5A9A-0A6D-4295-91CB-7CD89F20FDCA}" srcId="{0A71129B-957E-44B8-9A53-C04A939ED952}" destId="{60AB576C-A845-431E-AB1C-DC3D3274669B}" srcOrd="6" destOrd="0" parTransId="{77D07B62-6639-4DAD-BFE2-7A129C895D14}" sibTransId="{3E65A236-DFE8-42AF-BDCF-AD49833CF1D2}"/>
    <dgm:cxn modelId="{FBC46340-0106-45C2-B30A-E765DF1F87BF}" type="presOf" srcId="{15729C81-E5B6-432F-94F3-727B03B854FF}" destId="{1A779F58-4B67-43A1-978C-05657D07DCAB}" srcOrd="0" destOrd="3" presId="urn:microsoft.com/office/officeart/2005/8/layout/hList1"/>
    <dgm:cxn modelId="{1182F997-C56B-451D-A126-D1A6687711CB}" srcId="{ACF9C0A4-E803-4EE4-9E42-CB861A4FDA20}" destId="{0A71129B-957E-44B8-9A53-C04A939ED952}" srcOrd="1" destOrd="0" parTransId="{ECD07757-FE04-441F-8FD7-7AFAC6994203}" sibTransId="{5F8DF4EE-02F4-4A54-8F7D-65AB175BC6B2}"/>
    <dgm:cxn modelId="{62A7B266-B3BF-4AE0-BD12-3F68BCB7C7D2}" type="presOf" srcId="{3913D883-DD34-468C-97DA-27F472199C4F}" destId="{1A779F58-4B67-43A1-978C-05657D07DCAB}" srcOrd="0" destOrd="1" presId="urn:microsoft.com/office/officeart/2005/8/layout/hList1"/>
    <dgm:cxn modelId="{BFCA510E-F99C-48E9-B9CE-7CAB238E61CB}" srcId="{0A71129B-957E-44B8-9A53-C04A939ED952}" destId="{61890D56-E929-4C2E-B0B4-182E8919A78C}" srcOrd="2" destOrd="0" parTransId="{B41F6BFE-FAA2-4680-A8EF-54536DF65C85}" sibTransId="{519C8ACD-DA1E-42D4-9DF8-85083DEFC596}"/>
    <dgm:cxn modelId="{5ECCEAF1-6E5D-45F3-883B-491ED4A384FA}" type="presOf" srcId="{503E40BD-751B-44B6-AC6F-46D14C5A3EE3}" destId="{98A358F7-304F-4B73-8B37-27BF895BB699}" srcOrd="0" destOrd="5" presId="urn:microsoft.com/office/officeart/2005/8/layout/hList1"/>
    <dgm:cxn modelId="{8A076691-39E9-43D0-8A82-764F23EDC490}" type="presOf" srcId="{94B22A2C-D975-49B8-892C-E33BE941B710}" destId="{98A358F7-304F-4B73-8B37-27BF895BB699}" srcOrd="0" destOrd="0" presId="urn:microsoft.com/office/officeart/2005/8/layout/hList1"/>
    <dgm:cxn modelId="{99760269-2E3C-486D-939A-75F67738B0EA}" type="presOf" srcId="{38268DA2-F9C4-448D-9B02-F53EA517512C}" destId="{1A779F58-4B67-43A1-978C-05657D07DCAB}" srcOrd="0" destOrd="0" presId="urn:microsoft.com/office/officeart/2005/8/layout/hList1"/>
    <dgm:cxn modelId="{6213AC0B-1A78-41BE-B5FD-6862A4E9D6D3}" type="presOf" srcId="{35BBB4F8-DAE3-4544-9D9D-DEFD316691E1}" destId="{27951E4C-291E-4A92-83AA-3C43F5E546B1}" srcOrd="0" destOrd="0" presId="urn:microsoft.com/office/officeart/2005/8/layout/hList1"/>
    <dgm:cxn modelId="{67F221C2-89E5-4E5F-8C70-0E472A63EDE8}" srcId="{35BBB4F8-DAE3-4544-9D9D-DEFD316691E1}" destId="{AE2182AF-596B-47D9-99B2-33A41EFE596D}" srcOrd="5" destOrd="0" parTransId="{37294FA1-2664-418C-A939-37BAC29D5140}" sibTransId="{00234AAF-9800-41C6-BF6F-324BF8E8ED02}"/>
    <dgm:cxn modelId="{1C69F10E-C988-4AE8-9BE4-A77EBB942B6C}" type="presOf" srcId="{77E91F17-ABE9-474B-8924-D5F5B5688F3A}" destId="{98A358F7-304F-4B73-8B37-27BF895BB699}" srcOrd="0" destOrd="3" presId="urn:microsoft.com/office/officeart/2005/8/layout/hList1"/>
    <dgm:cxn modelId="{9A453D0D-D3FC-4B86-81AB-C3A96B474970}" type="presParOf" srcId="{40442E95-37FA-499E-BA3D-49EE4E60E2A0}" destId="{1B30236A-B904-4685-AC86-BDF12BAA8080}" srcOrd="0" destOrd="0" presId="urn:microsoft.com/office/officeart/2005/8/layout/hList1"/>
    <dgm:cxn modelId="{93122765-4F09-4F35-99BC-7ADB2EB0B38D}" type="presParOf" srcId="{1B30236A-B904-4685-AC86-BDF12BAA8080}" destId="{27951E4C-291E-4A92-83AA-3C43F5E546B1}" srcOrd="0" destOrd="0" presId="urn:microsoft.com/office/officeart/2005/8/layout/hList1"/>
    <dgm:cxn modelId="{B99C024C-6F06-419D-B3A9-2C1430026A23}" type="presParOf" srcId="{1B30236A-B904-4685-AC86-BDF12BAA8080}" destId="{1A779F58-4B67-43A1-978C-05657D07DCAB}" srcOrd="1" destOrd="0" presId="urn:microsoft.com/office/officeart/2005/8/layout/hList1"/>
    <dgm:cxn modelId="{D418CE24-B3D2-4635-9B0B-314E072012D4}" type="presParOf" srcId="{40442E95-37FA-499E-BA3D-49EE4E60E2A0}" destId="{11B06D03-8A9A-4E37-8FC8-2EE7AB807349}" srcOrd="1" destOrd="0" presId="urn:microsoft.com/office/officeart/2005/8/layout/hList1"/>
    <dgm:cxn modelId="{B22EC403-D4F0-4660-926E-ADA1CDFEC4D9}" type="presParOf" srcId="{40442E95-37FA-499E-BA3D-49EE4E60E2A0}" destId="{586BAD98-D9A8-4109-8B2F-450A01DBAC04}" srcOrd="2" destOrd="0" presId="urn:microsoft.com/office/officeart/2005/8/layout/hList1"/>
    <dgm:cxn modelId="{76A0D5DD-DB2E-491E-BF4C-33E342848279}" type="presParOf" srcId="{586BAD98-D9A8-4109-8B2F-450A01DBAC04}" destId="{F0CEDB0F-93D8-4D99-9BE5-6688EA3F5F4C}" srcOrd="0" destOrd="0" presId="urn:microsoft.com/office/officeart/2005/8/layout/hList1"/>
    <dgm:cxn modelId="{D6D52EDE-8ADC-40E6-BEDE-066D791C24D3}" type="presParOf" srcId="{586BAD98-D9A8-4109-8B2F-450A01DBAC04}" destId="{98A358F7-304F-4B73-8B37-27BF895BB6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51E4C-291E-4A92-83AA-3C43F5E546B1}">
      <dsp:nvSpPr>
        <dsp:cNvPr id="0" name=""/>
        <dsp:cNvSpPr/>
      </dsp:nvSpPr>
      <dsp:spPr>
        <a:xfrm>
          <a:off x="1" y="0"/>
          <a:ext cx="3238045" cy="85680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kk-KZ" sz="2800" b="1" kern="1200" dirty="0" smtClean="0">
              <a:solidFill>
                <a:srgbClr val="C00000"/>
              </a:solidFill>
              <a:latin typeface="Times New Roman" pitchFamily="18" charset="0"/>
              <a:cs typeface="Times New Roman" pitchFamily="18" charset="0"/>
            </a:rPr>
            <a:t>Спорт үйірмесі</a:t>
          </a:r>
          <a:endParaRPr lang="ru-RU" sz="2800" b="1" kern="1200" dirty="0">
            <a:solidFill>
              <a:srgbClr val="C00000"/>
            </a:solidFill>
            <a:latin typeface="Times New Roman" pitchFamily="18" charset="0"/>
            <a:cs typeface="Times New Roman" pitchFamily="18" charset="0"/>
          </a:endParaRPr>
        </a:p>
      </dsp:txBody>
      <dsp:txXfrm>
        <a:off x="1" y="0"/>
        <a:ext cx="3238045" cy="856806"/>
      </dsp:txXfrm>
    </dsp:sp>
    <dsp:sp modelId="{1A779F58-4B67-43A1-978C-05657D07DCAB}">
      <dsp:nvSpPr>
        <dsp:cNvPr id="0" name=""/>
        <dsp:cNvSpPr/>
      </dsp:nvSpPr>
      <dsp:spPr>
        <a:xfrm>
          <a:off x="0" y="879667"/>
          <a:ext cx="3238045" cy="333517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Жүгіру</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Футбол</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Күрес</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Шахмат</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Теннис</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Жүзу</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Каратэ</a:t>
          </a:r>
          <a:endParaRPr lang="ru-RU" sz="2800" b="1" i="1" kern="1200" dirty="0">
            <a:latin typeface="Times New Roman" pitchFamily="18" charset="0"/>
            <a:cs typeface="Times New Roman" pitchFamily="18" charset="0"/>
          </a:endParaRPr>
        </a:p>
      </dsp:txBody>
      <dsp:txXfrm>
        <a:off x="0" y="879667"/>
        <a:ext cx="3238045" cy="3335174"/>
      </dsp:txXfrm>
    </dsp:sp>
    <dsp:sp modelId="{F0CEDB0F-93D8-4D99-9BE5-6688EA3F5F4C}">
      <dsp:nvSpPr>
        <dsp:cNvPr id="0" name=""/>
        <dsp:cNvSpPr/>
      </dsp:nvSpPr>
      <dsp:spPr>
        <a:xfrm>
          <a:off x="3643353" y="0"/>
          <a:ext cx="3238045" cy="7776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kk-KZ" sz="2700" b="1" kern="1200" dirty="0" smtClean="0">
              <a:solidFill>
                <a:srgbClr val="C00000"/>
              </a:solidFill>
              <a:latin typeface="Times New Roman" pitchFamily="18" charset="0"/>
              <a:cs typeface="Times New Roman" pitchFamily="18" charset="0"/>
            </a:rPr>
            <a:t>Апта күндері</a:t>
          </a:r>
          <a:endParaRPr lang="ru-RU" sz="2700" b="1" kern="1200" dirty="0">
            <a:solidFill>
              <a:srgbClr val="C00000"/>
            </a:solidFill>
            <a:latin typeface="Times New Roman" pitchFamily="18" charset="0"/>
            <a:cs typeface="Times New Roman" pitchFamily="18" charset="0"/>
          </a:endParaRPr>
        </a:p>
      </dsp:txBody>
      <dsp:txXfrm>
        <a:off x="3643353" y="0"/>
        <a:ext cx="3238045" cy="777600"/>
      </dsp:txXfrm>
    </dsp:sp>
    <dsp:sp modelId="{98A358F7-304F-4B73-8B37-27BF895BB699}">
      <dsp:nvSpPr>
        <dsp:cNvPr id="0" name=""/>
        <dsp:cNvSpPr/>
      </dsp:nvSpPr>
      <dsp:spPr>
        <a:xfrm>
          <a:off x="3691440" y="879667"/>
          <a:ext cx="3238045" cy="3335174"/>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Дүйсенбі</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Сейсенбі</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Сәрсенбі</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Бейсенбі</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Жұма </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Сенбі</a:t>
          </a:r>
          <a:endParaRPr lang="ru-RU" sz="2800" b="1" i="1"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kk-KZ" sz="2800" b="1" i="1" kern="1200" dirty="0" smtClean="0">
              <a:latin typeface="Times New Roman" pitchFamily="18" charset="0"/>
              <a:cs typeface="Times New Roman" pitchFamily="18" charset="0"/>
            </a:rPr>
            <a:t>Жексенбі</a:t>
          </a:r>
          <a:endParaRPr lang="ru-RU" sz="2800" b="1" i="1" kern="1200" dirty="0">
            <a:latin typeface="Times New Roman" pitchFamily="18" charset="0"/>
            <a:cs typeface="Times New Roman" pitchFamily="18" charset="0"/>
          </a:endParaRPr>
        </a:p>
      </dsp:txBody>
      <dsp:txXfrm>
        <a:off x="3691440" y="879667"/>
        <a:ext cx="3238045" cy="33351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slideLayout" Target="../slideLayouts/slideLayout2.xml"/><Relationship Id="rId7" Type="http://schemas.openxmlformats.org/officeDocument/2006/relationships/oleObject" Target="../embeddings/oleObject1.bin"/><Relationship Id="rId2" Type="http://schemas.openxmlformats.org/officeDocument/2006/relationships/audio" Target="file:///C:\Users\&#1043;&#1091;&#1083;&#1100;&#1085;&#1091;&#1088;\Desktop\4%20&#1089;&#1099;&#1085;%20&#1072;&#1091;&#1076;&#1080;&#1086;\7_bolim\7_3_1.mp3" TargetMode="Externa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857224" y="1214422"/>
            <a:ext cx="7072362" cy="4893647"/>
          </a:xfrm>
          <a:prstGeom prst="rect">
            <a:avLst/>
          </a:prstGeom>
        </p:spPr>
        <p:txBody>
          <a:bodyPr wrap="square">
            <a:spAutoFit/>
          </a:bodyPr>
          <a:lstStyle/>
          <a:p>
            <a:endParaRPr lang="ru-RU" sz="2400" dirty="0" smtClean="0">
              <a:latin typeface="Times New Roman" pitchFamily="18" charset="0"/>
              <a:cs typeface="Times New Roman" pitchFamily="18" charset="0"/>
            </a:endParaRPr>
          </a:p>
          <a:p>
            <a:pPr algn="just">
              <a:buFont typeface="Wingdings" pitchFamily="2" charset="2"/>
              <a:buChar char="Ø"/>
            </a:pPr>
            <a:r>
              <a:rPr lang="kk-KZ" sz="2400" b="1" dirty="0" smtClean="0">
                <a:latin typeface="Times New Roman" pitchFamily="18" charset="0"/>
                <a:cs typeface="Times New Roman" pitchFamily="18" charset="0"/>
              </a:rPr>
              <a:t> 	Білімділік:</a:t>
            </a:r>
            <a:r>
              <a:rPr lang="kk-KZ"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Салауатты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өмір салтын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ұстануға </a:t>
            </a:r>
            <a:r>
              <a:rPr lang="ru-RU" sz="2400" dirty="0" smtClean="0">
                <a:latin typeface="Times New Roman" pitchFamily="18" charset="0"/>
                <a:cs typeface="Times New Roman" pitchFamily="18" charset="0"/>
              </a:rPr>
              <a:t>баулу. </a:t>
            </a:r>
            <a:r>
              <a:rPr lang="ru-RU" sz="2400" dirty="0" err="1" smtClean="0">
                <a:latin typeface="Times New Roman" pitchFamily="18" charset="0"/>
                <a:cs typeface="Times New Roman" pitchFamily="18" charset="0"/>
              </a:rPr>
              <a:t>Спортқа деген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қызығушылығын арттыру</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a:p>
            <a:pPr algn="just">
              <a:buFont typeface="Wingdings" pitchFamily="2" charset="2"/>
              <a:buChar char="Ø"/>
            </a:pPr>
            <a:r>
              <a:rPr lang="kk-KZ" sz="2400" b="1" dirty="0" smtClean="0">
                <a:latin typeface="Times New Roman" pitchFamily="18" charset="0"/>
                <a:cs typeface="Times New Roman" pitchFamily="18" charset="0"/>
              </a:rPr>
              <a:t> 	Дамытушылық:</a:t>
            </a:r>
            <a:r>
              <a:rPr lang="kk-KZ" sz="2400" dirty="0" smtClean="0">
                <a:latin typeface="Times New Roman" pitchFamily="18" charset="0"/>
                <a:cs typeface="Times New Roman" pitchFamily="18" charset="0"/>
              </a:rPr>
              <a:t> оқушылардың спорт туралы қазақ тілінде логикалық ой өрісі мен шығармашылық қабілетін дамыту. Ойын дәл жеткізуге, сөздік қорын молайтуға үйрету. </a:t>
            </a:r>
          </a:p>
          <a:p>
            <a:pPr algn="just"/>
            <a:endParaRPr lang="kk-KZ" sz="2400" b="1" dirty="0" smtClean="0">
              <a:latin typeface="Times New Roman" pitchFamily="18" charset="0"/>
              <a:cs typeface="Times New Roman" pitchFamily="18" charset="0"/>
            </a:endParaRPr>
          </a:p>
          <a:p>
            <a:pPr algn="just">
              <a:buFont typeface="Wingdings" pitchFamily="2" charset="2"/>
              <a:buChar char="Ø"/>
            </a:pPr>
            <a:r>
              <a:rPr lang="kk-KZ" sz="2400" b="1" dirty="0" smtClean="0">
                <a:latin typeface="Times New Roman" pitchFamily="18" charset="0"/>
                <a:cs typeface="Times New Roman" pitchFamily="18" charset="0"/>
              </a:rPr>
              <a:t> 	Тәрбиелік:</a:t>
            </a:r>
            <a:r>
              <a:rPr lang="kk-KZ" sz="2400" dirty="0" smtClean="0">
                <a:latin typeface="Times New Roman" pitchFamily="18" charset="0"/>
                <a:cs typeface="Times New Roman" pitchFamily="18" charset="0"/>
              </a:rPr>
              <a:t> оқушыларды ана тілді құрметтеуге, салауатты өмір салтын ұстануға, ұлтжандылыққа, халық даналығын үлгі тұтуға тәрбиелеу</a:t>
            </a:r>
            <a:endParaRPr lang="ru-RU" sz="2400" dirty="0"/>
          </a:p>
        </p:txBody>
      </p:sp>
      <p:sp>
        <p:nvSpPr>
          <p:cNvPr id="6" name="Прямоугольник 5"/>
          <p:cNvSpPr/>
          <p:nvPr/>
        </p:nvSpPr>
        <p:spPr>
          <a:xfrm>
            <a:off x="1000100" y="500042"/>
            <a:ext cx="4893391" cy="707886"/>
          </a:xfrm>
          <a:prstGeom prst="rect">
            <a:avLst/>
          </a:prstGeom>
        </p:spPr>
        <p:txBody>
          <a:bodyPr wrap="none">
            <a:spAutoFit/>
          </a:bodyPr>
          <a:lstStyle/>
          <a:p>
            <a:r>
              <a:rPr lang="kk-KZ" sz="4000" b="1" dirty="0" smtClean="0">
                <a:latin typeface="Times New Roman" pitchFamily="18" charset="0"/>
                <a:cs typeface="Times New Roman" pitchFamily="18" charset="0"/>
              </a:rPr>
              <a:t>Сабақтың мақсаты:</a:t>
            </a:r>
            <a:endParaRPr lang="ru-RU" sz="4000" dirty="0" smtClean="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428868"/>
            <a:ext cx="3286148" cy="1143000"/>
          </a:xfrm>
        </p:spPr>
        <p:txBody>
          <a:bodyPr/>
          <a:lstStyle/>
          <a:p>
            <a:endParaRPr lang="ru-RU" dirty="0"/>
          </a:p>
        </p:txBody>
      </p:sp>
      <p:pic>
        <p:nvPicPr>
          <p:cNvPr id="9" name="Содержимое 8" descr="ramka-photoshop-45.jpg"/>
          <p:cNvPicPr>
            <a:picLocks noGrp="1" noChangeAspect="1"/>
          </p:cNvPicPr>
          <p:nvPr>
            <p:ph idx="1"/>
          </p:nvPr>
        </p:nvPicPr>
        <p:blipFill>
          <a:blip r:embed="rId2" cstate="print"/>
          <a:stretch>
            <a:fillRect/>
          </a:stretch>
        </p:blipFill>
        <p:spPr>
          <a:xfrm>
            <a:off x="0" y="0"/>
            <a:ext cx="9144000" cy="6858000"/>
          </a:xfrm>
        </p:spPr>
      </p:pic>
      <p:sp>
        <p:nvSpPr>
          <p:cNvPr id="10" name="Прямоугольник 9"/>
          <p:cNvSpPr/>
          <p:nvPr/>
        </p:nvSpPr>
        <p:spPr>
          <a:xfrm>
            <a:off x="0" y="714356"/>
            <a:ext cx="9144000" cy="2677656"/>
          </a:xfrm>
          <a:prstGeom prst="rect">
            <a:avLst/>
          </a:prstGeom>
        </p:spPr>
        <p:txBody>
          <a:bodyPr wrap="square">
            <a:spAutoFit/>
          </a:bodyPr>
          <a:lstStyle/>
          <a:p>
            <a:pPr algn="ctr"/>
            <a:r>
              <a:rPr lang="kk-KZ" sz="4800" b="1" dirty="0" smtClean="0">
                <a:latin typeface="Times New Roman" pitchFamily="18" charset="0"/>
                <a:cs typeface="Times New Roman" pitchFamily="18" charset="0"/>
              </a:rPr>
              <a:t>А</a:t>
            </a:r>
            <a:r>
              <a:rPr lang="ru-RU" sz="4800" b="1" dirty="0" smtClean="0">
                <a:latin typeface="Times New Roman" pitchFamily="18" charset="0"/>
                <a:cs typeface="Times New Roman" pitchFamily="18" charset="0"/>
              </a:rPr>
              <a:t>қ</a:t>
            </a:r>
            <a:r>
              <a:rPr lang="kk-KZ" sz="4800" b="1" dirty="0" smtClean="0">
                <a:latin typeface="Times New Roman" pitchFamily="18" charset="0"/>
                <a:cs typeface="Times New Roman" pitchFamily="18" charset="0"/>
              </a:rPr>
              <a:t>панның бірі</a:t>
            </a:r>
          </a:p>
          <a:p>
            <a:pPr algn="ctr"/>
            <a:r>
              <a:rPr lang="kk-KZ" sz="6000" b="1" dirty="0" smtClean="0">
                <a:latin typeface="Times New Roman" pitchFamily="18" charset="0"/>
                <a:cs typeface="Times New Roman" pitchFamily="18" charset="0"/>
              </a:rPr>
              <a:t>Сынып жұмысы </a:t>
            </a:r>
          </a:p>
          <a:p>
            <a:pPr algn="ctr"/>
            <a:r>
              <a:rPr lang="kk-KZ" sz="6000" b="1" dirty="0" smtClean="0">
                <a:latin typeface="Times New Roman" pitchFamily="18" charset="0"/>
                <a:cs typeface="Times New Roman" pitchFamily="18" charset="0"/>
              </a:rPr>
              <a:t>Спорт үйірмесі</a:t>
            </a:r>
            <a:endParaRPr lang="ru-RU" sz="6000" dirty="0"/>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Гульнур\Desktop\спорт\Новая папка\3109428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214414" y="285728"/>
            <a:ext cx="8572544" cy="5816977"/>
          </a:xfrm>
          <a:prstGeom prst="rect">
            <a:avLst/>
          </a:prstGeom>
        </p:spPr>
        <p:txBody>
          <a:bodyPr wrap="square">
            <a:spAutoFit/>
          </a:bodyPr>
          <a:lstStyle/>
          <a:p>
            <a:pPr algn="ctr"/>
            <a:r>
              <a:rPr lang="kk-KZ" sz="6600" b="1" i="1" dirty="0" smtClean="0">
                <a:latin typeface="Times New Roman" pitchFamily="18" charset="0"/>
                <a:cs typeface="Times New Roman" pitchFamily="18" charset="0"/>
              </a:rPr>
              <a:t>Жаңа сөздер:</a:t>
            </a:r>
          </a:p>
          <a:p>
            <a:pPr algn="just"/>
            <a:r>
              <a:rPr lang="kk-KZ" sz="7200" dirty="0" smtClean="0">
                <a:solidFill>
                  <a:srgbClr val="C00000"/>
                </a:solidFill>
                <a:latin typeface="Times New Roman" pitchFamily="18" charset="0"/>
                <a:cs typeface="Times New Roman" pitchFamily="18" charset="0"/>
              </a:rPr>
              <a:t>  </a:t>
            </a:r>
            <a:r>
              <a:rPr lang="kk-KZ" sz="5400" i="1" dirty="0" smtClean="0">
                <a:solidFill>
                  <a:srgbClr val="C00000"/>
                </a:solidFill>
                <a:latin typeface="Times New Roman" pitchFamily="18" charset="0"/>
                <a:cs typeface="Times New Roman" pitchFamily="18" charset="0"/>
              </a:rPr>
              <a:t>үйірме </a:t>
            </a:r>
            <a:r>
              <a:rPr lang="ru-RU" sz="5400" i="1" dirty="0" smtClean="0">
                <a:solidFill>
                  <a:srgbClr val="C00000"/>
                </a:solidFill>
                <a:latin typeface="Times New Roman" pitchFamily="18" charset="0"/>
                <a:cs typeface="Times New Roman" pitchFamily="18" charset="0"/>
              </a:rPr>
              <a:t>– </a:t>
            </a:r>
            <a:r>
              <a:rPr lang="ru-RU" sz="5400" i="1" dirty="0" smtClean="0">
                <a:latin typeface="Times New Roman" pitchFamily="18" charset="0"/>
                <a:cs typeface="Times New Roman" pitchFamily="18" charset="0"/>
              </a:rPr>
              <a:t>кружок</a:t>
            </a:r>
          </a:p>
          <a:p>
            <a:pPr algn="just"/>
            <a:r>
              <a:rPr lang="kk-KZ" sz="5400" i="1" dirty="0" smtClean="0">
                <a:solidFill>
                  <a:srgbClr val="FF0000"/>
                </a:solidFill>
                <a:latin typeface="Times New Roman" pitchFamily="18" charset="0"/>
                <a:cs typeface="Times New Roman" pitchFamily="18" charset="0"/>
              </a:rPr>
              <a:t>   </a:t>
            </a:r>
            <a:r>
              <a:rPr lang="kk-KZ" sz="5400" i="1" dirty="0" smtClean="0">
                <a:solidFill>
                  <a:srgbClr val="C00000"/>
                </a:solidFill>
                <a:latin typeface="Times New Roman" pitchFamily="18" charset="0"/>
                <a:cs typeface="Times New Roman" pitchFamily="18" charset="0"/>
              </a:rPr>
              <a:t>қатысамын – </a:t>
            </a:r>
            <a:r>
              <a:rPr lang="kk-KZ" sz="5400" i="1" dirty="0" smtClean="0">
                <a:latin typeface="Times New Roman" pitchFamily="18" charset="0"/>
                <a:cs typeface="Times New Roman" pitchFamily="18" charset="0"/>
              </a:rPr>
              <a:t>участвую</a:t>
            </a:r>
          </a:p>
          <a:p>
            <a:pPr algn="just"/>
            <a:r>
              <a:rPr lang="kk-KZ" sz="5400" i="1" dirty="0" smtClean="0">
                <a:solidFill>
                  <a:srgbClr val="FF0000"/>
                </a:solidFill>
                <a:latin typeface="Times New Roman" pitchFamily="18" charset="0"/>
                <a:cs typeface="Times New Roman" pitchFamily="18" charset="0"/>
              </a:rPr>
              <a:t>   </a:t>
            </a:r>
            <a:r>
              <a:rPr lang="kk-KZ" sz="5400" i="1" dirty="0" smtClean="0">
                <a:solidFill>
                  <a:srgbClr val="C00000"/>
                </a:solidFill>
                <a:latin typeface="Times New Roman" pitchFamily="18" charset="0"/>
                <a:cs typeface="Times New Roman" pitchFamily="18" charset="0"/>
              </a:rPr>
              <a:t>жүгіру – </a:t>
            </a:r>
            <a:r>
              <a:rPr lang="kk-KZ" sz="5400" i="1" dirty="0" smtClean="0">
                <a:latin typeface="Times New Roman" pitchFamily="18" charset="0"/>
                <a:cs typeface="Times New Roman" pitchFamily="18" charset="0"/>
              </a:rPr>
              <a:t>бег</a:t>
            </a:r>
          </a:p>
          <a:p>
            <a:pPr algn="just"/>
            <a:r>
              <a:rPr lang="kk-KZ" sz="5400" i="1" dirty="0" smtClean="0">
                <a:solidFill>
                  <a:srgbClr val="FF0000"/>
                </a:solidFill>
                <a:latin typeface="Times New Roman" pitchFamily="18" charset="0"/>
                <a:cs typeface="Times New Roman" pitchFamily="18" charset="0"/>
              </a:rPr>
              <a:t>   </a:t>
            </a:r>
            <a:r>
              <a:rPr lang="kk-KZ" sz="5400" i="1" dirty="0" smtClean="0">
                <a:solidFill>
                  <a:srgbClr val="C00000"/>
                </a:solidFill>
                <a:latin typeface="Times New Roman" pitchFamily="18" charset="0"/>
                <a:cs typeface="Times New Roman" pitchFamily="18" charset="0"/>
              </a:rPr>
              <a:t>күрес – </a:t>
            </a:r>
            <a:r>
              <a:rPr lang="kk-KZ" sz="5400" i="1" dirty="0" smtClean="0">
                <a:latin typeface="Times New Roman" pitchFamily="18" charset="0"/>
                <a:cs typeface="Times New Roman" pitchFamily="18" charset="0"/>
              </a:rPr>
              <a:t>борьба</a:t>
            </a:r>
            <a:endParaRPr lang="ru-RU" sz="5400" i="1" dirty="0" smtClean="0">
              <a:latin typeface="Times New Roman" pitchFamily="18" charset="0"/>
              <a:cs typeface="Times New Roman" pitchFamily="18" charset="0"/>
            </a:endParaRPr>
          </a:p>
          <a:p>
            <a:endParaRPr lang="ru-RU" sz="7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643042" y="1857364"/>
            <a:ext cx="7300906" cy="1143000"/>
          </a:xfrm>
        </p:spPr>
        <p:txBody>
          <a:bodyPr>
            <a:noAutofit/>
          </a:bodyPr>
          <a:lstStyle/>
          <a:p>
            <a:pPr algn="just"/>
            <a:r>
              <a:rPr lang="en-US" b="1" i="1" dirty="0" smtClean="0">
                <a:solidFill>
                  <a:srgbClr val="FF0000"/>
                </a:solidFill>
                <a:latin typeface="Times New Roman" pitchFamily="18" charset="0"/>
                <a:cs typeface="Times New Roman" pitchFamily="18" charset="0"/>
              </a:rPr>
              <a:t>	</a:t>
            </a:r>
            <a:r>
              <a:rPr lang="kk-KZ" b="1" i="1" dirty="0" smtClean="0">
                <a:solidFill>
                  <a:srgbClr val="FF0000"/>
                </a:solidFill>
                <a:latin typeface="Times New Roman" pitchFamily="18" charset="0"/>
                <a:cs typeface="Times New Roman" pitchFamily="18" charset="0"/>
              </a:rPr>
              <a:t>Спорт </a:t>
            </a:r>
            <a:r>
              <a:rPr lang="ru-RU" dirty="0" smtClean="0">
                <a:latin typeface="Times New Roman" pitchFamily="18" charset="0"/>
                <a:cs typeface="Times New Roman" pitchFamily="18" charset="0"/>
              </a:rPr>
              <a:t>– (фр. </a:t>
            </a:r>
            <a:r>
              <a:rPr lang="en-US" i="1" dirty="0" err="1" smtClean="0">
                <a:latin typeface="Times New Roman" pitchFamily="18" charset="0"/>
                <a:cs typeface="Times New Roman" pitchFamily="18" charset="0"/>
              </a:rPr>
              <a:t>desport</a:t>
            </a:r>
            <a:r>
              <a:rPr lang="en-US"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жаттығу</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тәрбиесіне, </a:t>
            </a:r>
            <a:r>
              <a:rPr lang="ru-RU" dirty="0" smtClean="0">
                <a:latin typeface="Times New Roman" pitchFamily="18" charset="0"/>
                <a:cs typeface="Times New Roman" pitchFamily="18" charset="0"/>
              </a:rPr>
              <a:t>оны </a:t>
            </a:r>
            <a:r>
              <a:rPr lang="ru-RU" dirty="0" err="1" smtClean="0">
                <a:latin typeface="Times New Roman" pitchFamily="18" charset="0"/>
                <a:cs typeface="Times New Roman" pitchFamily="18" charset="0"/>
              </a:rPr>
              <a:t>шынықтыруға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ептілікке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денсаулықты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көңіл-күйді көтеруге арналған жатты</a:t>
            </a:r>
            <a:r>
              <a:rPr lang="kk-KZ" dirty="0" smtClean="0">
                <a:latin typeface="Times New Roman" pitchFamily="18" charset="0"/>
                <a:cs typeface="Times New Roman" pitchFamily="18" charset="0"/>
              </a:rPr>
              <a:t>ғулар.</a:t>
            </a:r>
            <a:endParaRPr lang="ru-RU"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143108" y="2000240"/>
            <a:ext cx="6357982" cy="1143000"/>
          </a:xfrm>
        </p:spPr>
        <p:txBody>
          <a:bodyPr>
            <a:noAutofit/>
          </a:bodyPr>
          <a:lstStyle/>
          <a:p>
            <a:r>
              <a:rPr lang="kk-KZ" sz="9600" dirty="0" smtClean="0">
                <a:solidFill>
                  <a:srgbClr val="C00000"/>
                </a:solidFill>
                <a:latin typeface="Times New Roman" pitchFamily="18" charset="0"/>
                <a:cs typeface="Times New Roman" pitchFamily="18" charset="0"/>
              </a:rPr>
              <a:t>Спорт үйірмелері</a:t>
            </a:r>
            <a:endParaRPr lang="ru-RU" sz="9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500298" y="0"/>
            <a:ext cx="391145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i="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Жүгіру</a:t>
            </a:r>
            <a:endParaRPr lang="ru-RU" sz="96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7" name="Содержимое 6" descr="photo_203312_cca2521bc.jpg"/>
          <p:cNvPicPr>
            <a:picLocks noGrp="1" noChangeAspect="1"/>
          </p:cNvPicPr>
          <p:nvPr>
            <p:ph idx="1"/>
          </p:nvPr>
        </p:nvPicPr>
        <p:blipFill>
          <a:blip r:embed="rId3"/>
          <a:stretch>
            <a:fillRect/>
          </a:stretch>
        </p:blipFill>
        <p:spPr>
          <a:xfrm>
            <a:off x="1338262" y="1571612"/>
            <a:ext cx="6877076" cy="4429156"/>
          </a:xfrm>
        </p:spPr>
      </p:pic>
    </p:spTree>
  </p:cSld>
  <p:clrMapOvr>
    <a:masterClrMapping/>
  </p:clrMapOvr>
  <p:transition spd="med">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2643174" y="0"/>
            <a:ext cx="457203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Футбол</a:t>
            </a:r>
            <a:endParaRPr lang="ru-RU"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9" name="Содержимое 8" descr="340746_andres_3000x1996_www.GdeFon.ru_.jpg"/>
          <p:cNvPicPr>
            <a:picLocks noGrp="1" noChangeAspect="1"/>
          </p:cNvPicPr>
          <p:nvPr>
            <p:ph idx="1"/>
          </p:nvPr>
        </p:nvPicPr>
        <p:blipFill>
          <a:blip r:embed="rId3" cstate="print"/>
          <a:stretch>
            <a:fillRect/>
          </a:stretch>
        </p:blipFill>
        <p:spPr>
          <a:xfrm>
            <a:off x="1714480" y="1357298"/>
            <a:ext cx="6858048"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Содержимое 3" descr="Borba15.02.13.jpg"/>
          <p:cNvPicPr>
            <a:picLocks noGrp="1" noChangeAspect="1"/>
          </p:cNvPicPr>
          <p:nvPr>
            <p:ph idx="1"/>
          </p:nvPr>
        </p:nvPicPr>
        <p:blipFill>
          <a:blip r:embed="rId3"/>
          <a:stretch>
            <a:fillRect/>
          </a:stretch>
        </p:blipFill>
        <p:spPr>
          <a:xfrm>
            <a:off x="642910" y="1500174"/>
            <a:ext cx="7643866" cy="4500594"/>
          </a:xfrm>
        </p:spPr>
      </p:pic>
      <p:sp>
        <p:nvSpPr>
          <p:cNvPr id="5" name="Прямоугольник 4"/>
          <p:cNvSpPr/>
          <p:nvPr/>
        </p:nvSpPr>
        <p:spPr>
          <a:xfrm>
            <a:off x="3000364" y="-214338"/>
            <a:ext cx="3360022"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i="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Күрес</a:t>
            </a:r>
            <a:endParaRPr lang="ru-RU" sz="96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med">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9600" b="1" i="1" dirty="0" smtClean="0">
                <a:latin typeface="Times New Roman" pitchFamily="18" charset="0"/>
                <a:cs typeface="Times New Roman" pitchFamily="18" charset="0"/>
              </a:rPr>
              <a:t>Шахмат</a:t>
            </a:r>
            <a:endParaRPr lang="ru-RU" sz="9600" b="1" i="1" dirty="0">
              <a:latin typeface="Times New Roman" pitchFamily="18" charset="0"/>
              <a:cs typeface="Times New Roman" pitchFamily="18" charset="0"/>
            </a:endParaRPr>
          </a:p>
        </p:txBody>
      </p:sp>
      <p:pic>
        <p:nvPicPr>
          <p:cNvPr id="6" name="Содержимое 5" descr="IMG_4437.GIF"/>
          <p:cNvPicPr>
            <a:picLocks noGrp="1" noChangeAspect="1"/>
          </p:cNvPicPr>
          <p:nvPr>
            <p:ph idx="1"/>
          </p:nvPr>
        </p:nvPicPr>
        <p:blipFill>
          <a:blip r:embed="rId3"/>
          <a:stretch>
            <a:fillRect/>
          </a:stretch>
        </p:blipFill>
        <p:spPr>
          <a:xfrm>
            <a:off x="1071538" y="1357298"/>
            <a:ext cx="6715172" cy="5072097"/>
          </a:xfrm>
        </p:spPr>
      </p:pic>
    </p:spTree>
  </p:cSld>
  <p:clrMapOvr>
    <a:masterClrMapping/>
  </p:clrMapOvr>
  <p:transition spd="med">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714612" y="0"/>
            <a:ext cx="435771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Теннис</a:t>
            </a:r>
            <a:endParaRPr lang="ru-RU" sz="96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7" name="Содержимое 6" descr="IMG_4438.JPG"/>
          <p:cNvPicPr>
            <a:picLocks noGrp="1" noChangeAspect="1"/>
          </p:cNvPicPr>
          <p:nvPr>
            <p:ph idx="1"/>
          </p:nvPr>
        </p:nvPicPr>
        <p:blipFill>
          <a:blip r:embed="rId3"/>
          <a:stretch>
            <a:fillRect/>
          </a:stretch>
        </p:blipFill>
        <p:spPr>
          <a:xfrm>
            <a:off x="1483191" y="1600200"/>
            <a:ext cx="6177618" cy="4525963"/>
          </a:xfrm>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Содержимое 3" descr="1358149076_plavanie.jpg"/>
          <p:cNvPicPr>
            <a:picLocks noGrp="1" noChangeAspect="1"/>
          </p:cNvPicPr>
          <p:nvPr>
            <p:ph idx="1"/>
          </p:nvPr>
        </p:nvPicPr>
        <p:blipFill>
          <a:blip r:embed="rId3"/>
          <a:stretch>
            <a:fillRect/>
          </a:stretch>
        </p:blipFill>
        <p:spPr>
          <a:xfrm>
            <a:off x="500034" y="1714488"/>
            <a:ext cx="8001056" cy="4643470"/>
          </a:xfrm>
        </p:spPr>
      </p:pic>
      <p:sp>
        <p:nvSpPr>
          <p:cNvPr id="5" name="Прямоугольник 4"/>
          <p:cNvSpPr/>
          <p:nvPr/>
        </p:nvSpPr>
        <p:spPr>
          <a:xfrm>
            <a:off x="3286116" y="357166"/>
            <a:ext cx="2514855"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8000" b="1" i="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Жүзу</a:t>
            </a:r>
            <a:endParaRPr lang="ru-RU" sz="80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4" descr="http://radugastock.com/view?id=19580&amp;h=6868647c451d42e94576a6dc7de86ac92215f5ef07168ad5"/>
          <p:cNvPicPr>
            <a:picLocks noChangeAspect="1" noChangeArrowheads="1"/>
          </p:cNvPicPr>
          <p:nvPr/>
        </p:nvPicPr>
        <p:blipFill>
          <a:blip r:embed="rId3"/>
          <a:srcRect/>
          <a:stretch>
            <a:fillRect/>
          </a:stretch>
        </p:blipFill>
        <p:spPr bwMode="auto">
          <a:xfrm>
            <a:off x="5572132" y="3286100"/>
            <a:ext cx="3357586" cy="3571900"/>
          </a:xfrm>
          <a:prstGeom prst="rect">
            <a:avLst/>
          </a:prstGeom>
          <a:noFill/>
        </p:spPr>
      </p:pic>
      <p:sp>
        <p:nvSpPr>
          <p:cNvPr id="7" name="Прямоугольник 6"/>
          <p:cNvSpPr/>
          <p:nvPr/>
        </p:nvSpPr>
        <p:spPr>
          <a:xfrm>
            <a:off x="2214545" y="357166"/>
            <a:ext cx="6929455" cy="830997"/>
          </a:xfrm>
          <a:prstGeom prst="rect">
            <a:avLst/>
          </a:prstGeom>
        </p:spPr>
        <p:txBody>
          <a:bodyPr wrap="square">
            <a:spAutoFit/>
          </a:bodyPr>
          <a:lstStyle/>
          <a:p>
            <a:pPr algn="ctr"/>
            <a:r>
              <a:rPr lang="kk-KZ"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Шаттық шеңбері</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Прямоугольник 7"/>
          <p:cNvSpPr/>
          <p:nvPr/>
        </p:nvSpPr>
        <p:spPr>
          <a:xfrm>
            <a:off x="2214546" y="-785842"/>
            <a:ext cx="6000792" cy="5509200"/>
          </a:xfrm>
          <a:prstGeom prst="rect">
            <a:avLst/>
          </a:prstGeom>
        </p:spPr>
        <p:txBody>
          <a:bodyPr wrap="square">
            <a:spAutoFit/>
          </a:bodyPr>
          <a:lstStyle/>
          <a:p>
            <a:r>
              <a:rPr lang="kk-KZ" dirty="0" smtClean="0">
                <a:latin typeface="Times New Roman" pitchFamily="18" charset="0"/>
                <a:cs typeface="Times New Roman" pitchFamily="18" charset="0"/>
              </a:rPr>
              <a:t>	</a:t>
            </a:r>
            <a:endParaRPr lang="kk-KZ" sz="3200" b="1" i="1" dirty="0" smtClean="0">
              <a:solidFill>
                <a:srgbClr val="FF0000"/>
              </a:solidFill>
              <a:latin typeface="Times New Roman" pitchFamily="18" charset="0"/>
              <a:cs typeface="Times New Roman" pitchFamily="18" charset="0"/>
            </a:endParaRPr>
          </a:p>
          <a:p>
            <a:r>
              <a:rPr lang="en-US" sz="3600" b="1" i="1" dirty="0" smtClean="0">
                <a:latin typeface="Times New Roman" pitchFamily="18" charset="0"/>
                <a:cs typeface="Times New Roman" pitchFamily="18" charset="0"/>
              </a:rPr>
              <a:t>       </a:t>
            </a:r>
            <a:r>
              <a:rPr lang="en-US" sz="3600" b="1" i="1" dirty="0" smtClean="0">
                <a:solidFill>
                  <a:srgbClr val="002060"/>
                </a:solidFill>
                <a:latin typeface="Times New Roman" pitchFamily="18" charset="0"/>
                <a:cs typeface="Times New Roman" pitchFamily="18" charset="0"/>
              </a:rPr>
              <a:t>    </a:t>
            </a:r>
          </a:p>
          <a:p>
            <a:r>
              <a:rPr lang="en-US" sz="3600" b="1" i="1" dirty="0" smtClean="0">
                <a:solidFill>
                  <a:srgbClr val="002060"/>
                </a:solidFill>
                <a:latin typeface="Times New Roman" pitchFamily="18" charset="0"/>
                <a:cs typeface="Times New Roman" pitchFamily="18" charset="0"/>
              </a:rPr>
              <a:t>    </a:t>
            </a:r>
            <a:endParaRPr lang="kk-KZ" sz="3600" b="1" i="1" dirty="0" smtClean="0">
              <a:solidFill>
                <a:srgbClr val="002060"/>
              </a:solidFill>
              <a:latin typeface="Times New Roman" pitchFamily="18" charset="0"/>
              <a:cs typeface="Times New Roman" pitchFamily="18" charset="0"/>
            </a:endParaRPr>
          </a:p>
          <a:p>
            <a:r>
              <a:rPr lang="kk-KZ" sz="3600" b="1" i="1" dirty="0" smtClean="0">
                <a:solidFill>
                  <a:srgbClr val="002060"/>
                </a:solidFill>
                <a:latin typeface="Times New Roman" pitchFamily="18" charset="0"/>
                <a:cs typeface="Times New Roman" pitchFamily="18" charset="0"/>
              </a:rPr>
              <a:t>    </a:t>
            </a:r>
          </a:p>
          <a:p>
            <a:r>
              <a:rPr lang="kk-KZ"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Күлімде, күн, күлімде,</a:t>
            </a:r>
            <a:endParaRPr lang="ru-RU" sz="3600" b="1" i="1" dirty="0" smtClean="0">
              <a:solidFill>
                <a:srgbClr val="002060"/>
              </a:solidFill>
              <a:latin typeface="Times New Roman" pitchFamily="18" charset="0"/>
              <a:cs typeface="Times New Roman" pitchFamily="18" charset="0"/>
            </a:endParaRPr>
          </a:p>
          <a:p>
            <a:r>
              <a:rPr lang="en-US"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Күлсін барлық </a:t>
            </a:r>
            <a:r>
              <a:rPr lang="ru-RU" sz="3600" b="1" i="1" dirty="0" smtClean="0">
                <a:solidFill>
                  <a:srgbClr val="002060"/>
                </a:solidFill>
                <a:latin typeface="Times New Roman" pitchFamily="18" charset="0"/>
                <a:cs typeface="Times New Roman" pitchFamily="18" charset="0"/>
              </a:rPr>
              <a:t>бала </a:t>
            </a:r>
            <a:r>
              <a:rPr lang="ru-RU" sz="3600" b="1" i="1" dirty="0" err="1" smtClean="0">
                <a:solidFill>
                  <a:srgbClr val="002060"/>
                </a:solidFill>
                <a:latin typeface="Times New Roman" pitchFamily="18" charset="0"/>
                <a:cs typeface="Times New Roman" pitchFamily="18" charset="0"/>
              </a:rPr>
              <a:t>шат</a:t>
            </a:r>
            <a:r>
              <a:rPr lang="ru-RU" sz="3600" b="1" i="1" dirty="0" smtClean="0">
                <a:solidFill>
                  <a:srgbClr val="002060"/>
                </a:solidFill>
                <a:latin typeface="Times New Roman" pitchFamily="18" charset="0"/>
                <a:cs typeface="Times New Roman" pitchFamily="18" charset="0"/>
              </a:rPr>
              <a:t>!</a:t>
            </a:r>
          </a:p>
          <a:p>
            <a:r>
              <a:rPr lang="en-US"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Берекелі</a:t>
            </a:r>
            <a:r>
              <a:rPr lang="ru-RU"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бүгіндей,</a:t>
            </a:r>
            <a:endParaRPr lang="ru-RU" sz="3600" b="1" i="1" dirty="0" smtClean="0">
              <a:solidFill>
                <a:srgbClr val="002060"/>
              </a:solidFill>
              <a:latin typeface="Times New Roman" pitchFamily="18" charset="0"/>
              <a:cs typeface="Times New Roman" pitchFamily="18" charset="0"/>
            </a:endParaRPr>
          </a:p>
          <a:p>
            <a:r>
              <a:rPr lang="en-US"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Бейбіт</a:t>
            </a:r>
            <a:r>
              <a:rPr lang="ru-RU"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болсын</a:t>
            </a:r>
            <a:r>
              <a:rPr lang="ru-RU" sz="3600" b="1" i="1" dirty="0" smtClean="0">
                <a:solidFill>
                  <a:srgbClr val="002060"/>
                </a:solidFill>
                <a:latin typeface="Times New Roman" pitchFamily="18" charset="0"/>
                <a:cs typeface="Times New Roman" pitchFamily="18" charset="0"/>
              </a:rPr>
              <a:t> </a:t>
            </a:r>
            <a:r>
              <a:rPr lang="ru-RU" sz="3600" b="1" i="1" dirty="0" err="1" smtClean="0">
                <a:solidFill>
                  <a:srgbClr val="002060"/>
                </a:solidFill>
                <a:latin typeface="Times New Roman" pitchFamily="18" charset="0"/>
                <a:cs typeface="Times New Roman" pitchFamily="18" charset="0"/>
              </a:rPr>
              <a:t>болашақ!</a:t>
            </a:r>
            <a:endParaRPr lang="ru-RU" sz="3600" b="1" i="1" dirty="0" smtClean="0">
              <a:solidFill>
                <a:srgbClr val="002060"/>
              </a:solidFill>
              <a:latin typeface="Times New Roman" pitchFamily="18" charset="0"/>
              <a:cs typeface="Times New Roman" pitchFamily="18" charset="0"/>
            </a:endParaRPr>
          </a:p>
          <a:p>
            <a:endParaRPr lang="kk-KZ" sz="3200" b="1" i="1" dirty="0" smtClean="0">
              <a:solidFill>
                <a:srgbClr val="FF0000"/>
              </a:solidFill>
              <a:latin typeface="Times New Roman" pitchFamily="18" charset="0"/>
              <a:cs typeface="Times New Roman" pitchFamily="18" charset="0"/>
            </a:endParaRPr>
          </a:p>
          <a:p>
            <a:endParaRPr lang="kk-KZ" sz="3200" b="1" i="1" dirty="0" smtClean="0">
              <a:solidFill>
                <a:srgbClr val="FF0000"/>
              </a:solidFill>
              <a:latin typeface="Times New Roman" pitchFamily="18" charset="0"/>
              <a:cs typeface="Times New Roman" pitchFamily="18" charset="0"/>
            </a:endParaRPr>
          </a:p>
          <a:p>
            <a:endParaRPr lang="ru-RU"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74" name="Picture 2" descr="G:\спорт уйрмеси\hXh-jV_lDSg.jpg"/>
          <p:cNvPicPr>
            <a:picLocks noChangeAspect="1" noChangeArrowheads="1"/>
          </p:cNvPicPr>
          <p:nvPr/>
        </p:nvPicPr>
        <p:blipFill>
          <a:blip r:embed="rId3"/>
          <a:srcRect/>
          <a:stretch>
            <a:fillRect/>
          </a:stretch>
        </p:blipFill>
        <p:spPr bwMode="auto">
          <a:xfrm>
            <a:off x="785786" y="1643050"/>
            <a:ext cx="7858180" cy="4857784"/>
          </a:xfrm>
          <a:prstGeom prst="rect">
            <a:avLst/>
          </a:prstGeom>
          <a:noFill/>
        </p:spPr>
      </p:pic>
      <p:sp>
        <p:nvSpPr>
          <p:cNvPr id="5" name="Прямоугольник 4"/>
          <p:cNvSpPr/>
          <p:nvPr/>
        </p:nvSpPr>
        <p:spPr>
          <a:xfrm>
            <a:off x="2428860" y="428604"/>
            <a:ext cx="3740706"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Каратэ</a:t>
            </a:r>
            <a:endParaRPr lang="ru-RU" sz="72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Гульнур\Desktop\спорт\Новая папка\FormaSlideMini.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10" name="Заголовок 1"/>
          <p:cNvSpPr>
            <a:spLocks noGrp="1"/>
          </p:cNvSpPr>
          <p:nvPr>
            <p:ph type="title"/>
          </p:nvPr>
        </p:nvSpPr>
        <p:spPr>
          <a:xfrm>
            <a:off x="2285984" y="0"/>
            <a:ext cx="6357982" cy="1785926"/>
          </a:xfrm>
        </p:spPr>
        <p:txBody>
          <a:bodyPr>
            <a:normAutofit fontScale="90000"/>
          </a:bodyPr>
          <a:lstStyle/>
          <a:p>
            <a:r>
              <a:rPr lang="kk-KZ" b="1" i="1" dirty="0" smtClean="0">
                <a:latin typeface="Times New Roman" pitchFamily="18" charset="0"/>
                <a:cs typeface="Times New Roman" pitchFamily="18" charset="0"/>
              </a:rPr>
              <a:t>  </a:t>
            </a:r>
            <a:br>
              <a:rPr lang="kk-KZ" b="1" i="1" dirty="0" smtClean="0">
                <a:latin typeface="Times New Roman" pitchFamily="18" charset="0"/>
                <a:cs typeface="Times New Roman" pitchFamily="18" charset="0"/>
              </a:rPr>
            </a:br>
            <a:r>
              <a:rPr lang="kk-KZ" sz="5300" b="1" i="1" dirty="0" smtClean="0">
                <a:latin typeface="Times New Roman" pitchFamily="18" charset="0"/>
                <a:cs typeface="Times New Roman" pitchFamily="18" charset="0"/>
              </a:rPr>
              <a:t>Спорт үйірмесі</a:t>
            </a:r>
            <a:br>
              <a:rPr lang="kk-KZ" sz="5300" b="1" i="1" dirty="0" smtClean="0">
                <a:latin typeface="Times New Roman" pitchFamily="18" charset="0"/>
                <a:cs typeface="Times New Roman" pitchFamily="18" charset="0"/>
              </a:rPr>
            </a:br>
            <a:r>
              <a:rPr lang="kk-KZ" sz="5300" b="1" i="1" dirty="0" smtClean="0">
                <a:latin typeface="Times New Roman" pitchFamily="18" charset="0"/>
                <a:cs typeface="Times New Roman" pitchFamily="18" charset="0"/>
              </a:rPr>
              <a:t>Уақыты: </a:t>
            </a:r>
            <a:r>
              <a:rPr lang="ru-RU" sz="5300" b="1" i="1" dirty="0" smtClean="0">
                <a:latin typeface="Times New Roman" pitchFamily="18" charset="0"/>
                <a:cs typeface="Times New Roman" pitchFamily="18" charset="0"/>
              </a:rPr>
              <a:t>16.00 -17.00</a:t>
            </a:r>
            <a:endParaRPr lang="ru-RU" sz="5300" b="1" i="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143110" y="2285992"/>
          <a:ext cx="6596064" cy="3221372"/>
        </p:xfrm>
        <a:graphic>
          <a:graphicData uri="http://schemas.openxmlformats.org/drawingml/2006/table">
            <a:tbl>
              <a:tblPr firstRow="1" bandRow="1">
                <a:tableStyleId>{5C22544A-7EE6-4342-B048-85BDC9FD1C3A}</a:tableStyleId>
              </a:tblPr>
              <a:tblGrid>
                <a:gridCol w="1571634"/>
                <a:gridCol w="857256"/>
                <a:gridCol w="1000132"/>
                <a:gridCol w="1143008"/>
                <a:gridCol w="1071570"/>
                <a:gridCol w="952464"/>
              </a:tblGrid>
              <a:tr h="370840">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ДС</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СС</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СР</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БС</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ЖМ</a:t>
                      </a:r>
                      <a:endParaRPr lang="ru-RU" sz="2000" dirty="0">
                        <a:solidFill>
                          <a:schemeClr val="tx1"/>
                        </a:solidFill>
                        <a:latin typeface="Times New Roman" pitchFamily="18" charset="0"/>
                        <a:cs typeface="Times New Roman" pitchFamily="18" charset="0"/>
                      </a:endParaRPr>
                    </a:p>
                  </a:txBody>
                  <a:tcPr/>
                </a:tc>
              </a:tr>
              <a:tr h="370840">
                <a:tc>
                  <a:txBody>
                    <a:bodyPr/>
                    <a:lstStyle/>
                    <a:p>
                      <a:pPr algn="l"/>
                      <a:r>
                        <a:rPr lang="kk-KZ" sz="2000" b="1" dirty="0" smtClean="0">
                          <a:solidFill>
                            <a:schemeClr val="tx1"/>
                          </a:solidFill>
                          <a:latin typeface="Times New Roman" pitchFamily="18" charset="0"/>
                          <a:cs typeface="Times New Roman" pitchFamily="18" charset="0"/>
                        </a:rPr>
                        <a:t>ЖҮГІРУ</a:t>
                      </a:r>
                      <a:endParaRPr lang="ru-RU" sz="2000" b="1"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r>
              <a:tr h="370840">
                <a:tc>
                  <a:txBody>
                    <a:bodyPr/>
                    <a:lstStyle/>
                    <a:p>
                      <a:pPr algn="l"/>
                      <a:r>
                        <a:rPr lang="kk-KZ" sz="2000" b="1" dirty="0" smtClean="0">
                          <a:solidFill>
                            <a:srgbClr val="C00000"/>
                          </a:solidFill>
                          <a:latin typeface="Times New Roman" pitchFamily="18" charset="0"/>
                          <a:cs typeface="Times New Roman" pitchFamily="18" charset="0"/>
                        </a:rPr>
                        <a:t>ФУТБОЛ</a:t>
                      </a:r>
                      <a:endParaRPr lang="ru-RU" sz="2000" b="1" dirty="0">
                        <a:solidFill>
                          <a:srgbClr val="C00000"/>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r>
              <a:tr h="370840">
                <a:tc>
                  <a:txBody>
                    <a:bodyPr/>
                    <a:lstStyle/>
                    <a:p>
                      <a:pPr algn="l"/>
                      <a:r>
                        <a:rPr lang="kk-KZ" sz="2000" b="1" dirty="0" smtClean="0">
                          <a:solidFill>
                            <a:schemeClr val="tx1"/>
                          </a:solidFill>
                          <a:latin typeface="Times New Roman" pitchFamily="18" charset="0"/>
                          <a:cs typeface="Times New Roman" pitchFamily="18" charset="0"/>
                        </a:rPr>
                        <a:t>КҮРЕС</a:t>
                      </a:r>
                      <a:endParaRPr lang="ru-RU" sz="2000" b="1"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r>
              <a:tr h="370840">
                <a:tc>
                  <a:txBody>
                    <a:bodyPr/>
                    <a:lstStyle/>
                    <a:p>
                      <a:pPr algn="l"/>
                      <a:r>
                        <a:rPr lang="kk-KZ" sz="2000" b="1" dirty="0" smtClean="0">
                          <a:solidFill>
                            <a:srgbClr val="C00000"/>
                          </a:solidFill>
                          <a:latin typeface="Times New Roman" pitchFamily="18" charset="0"/>
                          <a:cs typeface="Times New Roman" pitchFamily="18" charset="0"/>
                        </a:rPr>
                        <a:t>ШАХМАТ</a:t>
                      </a:r>
                      <a:endParaRPr lang="ru-RU" sz="2000" b="1" dirty="0">
                        <a:solidFill>
                          <a:srgbClr val="C00000"/>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r>
              <a:tr h="447692">
                <a:tc>
                  <a:txBody>
                    <a:bodyPr/>
                    <a:lstStyle/>
                    <a:p>
                      <a:pPr algn="l"/>
                      <a:r>
                        <a:rPr lang="kk-KZ" sz="2000" b="1" dirty="0" smtClean="0">
                          <a:solidFill>
                            <a:schemeClr val="tx1"/>
                          </a:solidFill>
                          <a:latin typeface="Times New Roman" pitchFamily="18" charset="0"/>
                          <a:cs typeface="Times New Roman" pitchFamily="18" charset="0"/>
                        </a:rPr>
                        <a:t>ТЕННИС</a:t>
                      </a:r>
                      <a:endParaRPr lang="ru-RU" sz="2000" b="1"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r>
              <a:tr h="370840">
                <a:tc>
                  <a:txBody>
                    <a:bodyPr/>
                    <a:lstStyle/>
                    <a:p>
                      <a:pPr algn="l"/>
                      <a:r>
                        <a:rPr lang="kk-KZ" sz="2000" b="1" dirty="0" smtClean="0">
                          <a:solidFill>
                            <a:srgbClr val="C00000"/>
                          </a:solidFill>
                          <a:latin typeface="Times New Roman" pitchFamily="18" charset="0"/>
                          <a:cs typeface="Times New Roman" pitchFamily="18" charset="0"/>
                        </a:rPr>
                        <a:t>ЖҮЗУ</a:t>
                      </a:r>
                      <a:endParaRPr lang="ru-RU" sz="2000" b="1" dirty="0">
                        <a:solidFill>
                          <a:srgbClr val="C00000"/>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r>
              <a:tr h="370840">
                <a:tc>
                  <a:txBody>
                    <a:bodyPr/>
                    <a:lstStyle/>
                    <a:p>
                      <a:pPr algn="l"/>
                      <a:r>
                        <a:rPr lang="kk-KZ" sz="2000" b="1" dirty="0" smtClean="0">
                          <a:solidFill>
                            <a:schemeClr val="tx1"/>
                          </a:solidFill>
                          <a:latin typeface="Times New Roman" pitchFamily="18" charset="0"/>
                          <a:cs typeface="Times New Roman" pitchFamily="18" charset="0"/>
                        </a:rPr>
                        <a:t>КАРАТЭ</a:t>
                      </a:r>
                      <a:endParaRPr lang="ru-RU" sz="2000" b="1" dirty="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a:solidFill>
                          <a:schemeClr val="tx1"/>
                        </a:solidFill>
                        <a:latin typeface="Times New Roman" pitchFamily="18" charset="0"/>
                        <a:cs typeface="Times New Roman" pitchFamily="18" charset="0"/>
                      </a:endParaRPr>
                    </a:p>
                  </a:txBody>
                  <a:tcPr/>
                </a:tc>
                <a:tc>
                  <a:txBody>
                    <a:bodyPr/>
                    <a:lstStyle/>
                    <a:p>
                      <a:pPr algn="ctr"/>
                      <a:endParaRPr lang="ru-RU" sz="2000" dirty="0">
                        <a:solidFill>
                          <a:schemeClr val="tx1"/>
                        </a:solidFill>
                        <a:latin typeface="Times New Roman" pitchFamily="18" charset="0"/>
                        <a:cs typeface="Times New Roman" pitchFamily="18" charset="0"/>
                      </a:endParaRPr>
                    </a:p>
                  </a:txBody>
                  <a:tcPr/>
                </a:tc>
              </a:tr>
            </a:tbl>
          </a:graphicData>
        </a:graphic>
      </p:graphicFrame>
      <p:sp>
        <p:nvSpPr>
          <p:cNvPr id="5" name="Нашивка 4"/>
          <p:cNvSpPr/>
          <p:nvPr/>
        </p:nvSpPr>
        <p:spPr>
          <a:xfrm rot="10585405">
            <a:off x="4679157" y="2750339"/>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Нашивка 5"/>
          <p:cNvSpPr/>
          <p:nvPr/>
        </p:nvSpPr>
        <p:spPr>
          <a:xfrm rot="10608758">
            <a:off x="6965173" y="2750339"/>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Нашивка 7"/>
          <p:cNvSpPr/>
          <p:nvPr/>
        </p:nvSpPr>
        <p:spPr>
          <a:xfrm rot="10800000">
            <a:off x="3857620" y="3143248"/>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Нашивка 8"/>
          <p:cNvSpPr/>
          <p:nvPr/>
        </p:nvSpPr>
        <p:spPr>
          <a:xfrm rot="10800000">
            <a:off x="5643570" y="3143248"/>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Нашивка 10"/>
          <p:cNvSpPr/>
          <p:nvPr/>
        </p:nvSpPr>
        <p:spPr>
          <a:xfrm rot="10800000">
            <a:off x="4643438" y="3571876"/>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Нашивка 11"/>
          <p:cNvSpPr/>
          <p:nvPr/>
        </p:nvSpPr>
        <p:spPr>
          <a:xfrm rot="10800000">
            <a:off x="6858016" y="3571876"/>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Нашивка 12"/>
          <p:cNvSpPr/>
          <p:nvPr/>
        </p:nvSpPr>
        <p:spPr>
          <a:xfrm rot="10800000">
            <a:off x="3714744" y="4000504"/>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Нашивка 13"/>
          <p:cNvSpPr/>
          <p:nvPr/>
        </p:nvSpPr>
        <p:spPr>
          <a:xfrm rot="10800000">
            <a:off x="5786446" y="3929066"/>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Нашивка 14"/>
          <p:cNvSpPr/>
          <p:nvPr/>
        </p:nvSpPr>
        <p:spPr>
          <a:xfrm rot="10800000">
            <a:off x="6786578" y="4357694"/>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Нашивка 15"/>
          <p:cNvSpPr/>
          <p:nvPr/>
        </p:nvSpPr>
        <p:spPr>
          <a:xfrm rot="10800000">
            <a:off x="8072462" y="4286256"/>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Нашивка 16"/>
          <p:cNvSpPr/>
          <p:nvPr/>
        </p:nvSpPr>
        <p:spPr>
          <a:xfrm rot="10800000">
            <a:off x="4572000" y="4714884"/>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Нашивка 17"/>
          <p:cNvSpPr/>
          <p:nvPr/>
        </p:nvSpPr>
        <p:spPr>
          <a:xfrm rot="10800000">
            <a:off x="6786578" y="4786322"/>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Нашивка 18"/>
          <p:cNvSpPr/>
          <p:nvPr/>
        </p:nvSpPr>
        <p:spPr>
          <a:xfrm rot="10800000">
            <a:off x="6072198" y="5143512"/>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Нашивка 20"/>
          <p:cNvSpPr/>
          <p:nvPr/>
        </p:nvSpPr>
        <p:spPr>
          <a:xfrm rot="10800000">
            <a:off x="8001024" y="5143512"/>
            <a:ext cx="357190" cy="285752"/>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1500174"/>
            <a:ext cx="7538535"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Мәтінмен жұмыс</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071678"/>
            <a:ext cx="6072230" cy="1143000"/>
          </a:xfrm>
        </p:spPr>
        <p:txBody>
          <a:bodyPr>
            <a:noAutofit/>
          </a:bodyPr>
          <a:lstStyle/>
          <a:p>
            <a:pPr algn="l"/>
            <a:r>
              <a:rPr lang="kk-KZ" sz="7200" dirty="0" smtClean="0">
                <a:solidFill>
                  <a:srgbClr val="C00000"/>
                </a:solidFill>
                <a:latin typeface="Times New Roman" pitchFamily="18" charset="0"/>
                <a:cs typeface="Times New Roman" pitchFamily="18" charset="0"/>
              </a:rPr>
              <a:t>	</a:t>
            </a:r>
            <a:br>
              <a:rPr lang="kk-KZ" sz="7200" dirty="0" smtClean="0">
                <a:solidFill>
                  <a:srgbClr val="C00000"/>
                </a:solidFill>
                <a:latin typeface="Times New Roman" pitchFamily="18" charset="0"/>
                <a:cs typeface="Times New Roman" pitchFamily="18" charset="0"/>
              </a:rPr>
            </a:br>
            <a:r>
              <a:rPr lang="kk-KZ" sz="7200" dirty="0" smtClean="0">
                <a:solidFill>
                  <a:srgbClr val="C00000"/>
                </a:solidFill>
                <a:latin typeface="Times New Roman" pitchFamily="18" charset="0"/>
                <a:cs typeface="Times New Roman" pitchFamily="18" charset="0"/>
              </a:rPr>
              <a:t>	Берілген мәтіннен жаңа сөздерді тап. Сөйлемді оқы.</a:t>
            </a:r>
            <a:endParaRPr lang="ru-RU" sz="7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14620"/>
            <a:ext cx="7929618" cy="1143000"/>
          </a:xfrm>
        </p:spPr>
        <p:txBody>
          <a:bodyPr>
            <a:normAutofit fontScale="90000"/>
          </a:bodyPr>
          <a:lstStyle/>
          <a:p>
            <a:pPr algn="just"/>
            <a:r>
              <a:rPr lang="kk-KZ" dirty="0" smtClean="0">
                <a:latin typeface="Times New Roman" pitchFamily="18" charset="0"/>
                <a:cs typeface="Times New Roman" pitchFamily="18" charset="0"/>
              </a:rPr>
              <a:t>	</a:t>
            </a:r>
            <a:r>
              <a:rPr lang="kk-KZ" i="1" dirty="0" smtClean="0">
                <a:latin typeface="Times New Roman" pitchFamily="18" charset="0"/>
                <a:cs typeface="Times New Roman" pitchFamily="18" charset="0"/>
              </a:rPr>
              <a:t>Мен спортпен айналысамын. Мен спорт үйірмелеріне қатысамын. Маған жүгіру және шахмат ойнау ұнайды.Спорт үйірмесіне дүйсенбі, сейсенбі күндері сабақтан кейін барамын. Менің досым да спорт үйірмесіне қатысады. Ол күреске қатысады. Досым сәрсенбі, сенбі күндері барады.  </a:t>
            </a:r>
            <a:endParaRPr lang="ru-RU"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928662" y="1071546"/>
            <a:ext cx="7291996" cy="4801314"/>
          </a:xfrm>
          <a:prstGeom prst="rect">
            <a:avLst/>
          </a:prstGeom>
        </p:spPr>
        <p:txBody>
          <a:bodyPr wrap="none">
            <a:spAutoFit/>
          </a:bodyPr>
          <a:lstStyle/>
          <a:p>
            <a:r>
              <a:rPr lang="ru-RU" sz="9600" b="1" i="1" dirty="0" smtClean="0">
                <a:latin typeface="Times New Roman" pitchFamily="18" charset="0"/>
                <a:cs typeface="Times New Roman" pitchFamily="18" charset="0"/>
              </a:rPr>
              <a:t>1-тап</a:t>
            </a:r>
            <a:r>
              <a:rPr lang="kk-KZ" sz="9600" b="1" i="1" dirty="0" smtClean="0">
                <a:latin typeface="Times New Roman" pitchFamily="18" charset="0"/>
                <a:cs typeface="Times New Roman" pitchFamily="18" charset="0"/>
              </a:rPr>
              <a:t>сырма:</a:t>
            </a:r>
          </a:p>
          <a:p>
            <a:r>
              <a:rPr lang="kk-KZ" sz="9600" b="1" i="1" dirty="0" smtClean="0">
                <a:latin typeface="Times New Roman" pitchFamily="18" charset="0"/>
                <a:cs typeface="Times New Roman" pitchFamily="18" charset="0"/>
              </a:rPr>
              <a:t> </a:t>
            </a:r>
          </a:p>
          <a:p>
            <a:r>
              <a:rPr lang="kk-KZ" sz="9600" b="1" i="1" dirty="0" smtClean="0">
                <a:latin typeface="Times New Roman" pitchFamily="18" charset="0"/>
                <a:cs typeface="Times New Roman" pitchFamily="18" charset="0"/>
              </a:rPr>
              <a:t>Тыңда. Оқы</a:t>
            </a:r>
          </a:p>
          <a:p>
            <a:r>
              <a:rPr lang="kk-KZ" b="1" i="1" dirty="0" smtClean="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57224" y="2857496"/>
            <a:ext cx="6357982" cy="1143000"/>
          </a:xfrm>
        </p:spPr>
        <p:txBody>
          <a:bodyPr>
            <a:noAutofit/>
          </a:bodyPr>
          <a:lstStyle/>
          <a:p>
            <a:pPr algn="l"/>
            <a:r>
              <a:rPr lang="kk-KZ" sz="4000"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 Сен спортпен айналысасың ба?</a:t>
            </a:r>
            <a:br>
              <a:rPr lang="kk-KZ" sz="3600" b="1" i="1"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 Иә, мен спортпен айналысамын.</a:t>
            </a:r>
            <a:br>
              <a:rPr lang="kk-KZ" sz="3600" b="1" i="1"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 Сен қандай спорт үйірмесіне барасың?</a:t>
            </a:r>
            <a:br>
              <a:rPr lang="kk-KZ" sz="3600" b="1" i="1"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 Мен футболға барамын.</a:t>
            </a:r>
            <a:br>
              <a:rPr lang="kk-KZ" sz="3600" b="1" i="1"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 Сен қай күндері барасың?</a:t>
            </a:r>
            <a:br>
              <a:rPr lang="kk-KZ" sz="3600" b="1" i="1"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  Дүйсенбі, сәрсенбі күндері футболға барамын. </a:t>
            </a:r>
            <a:endParaRPr lang="ru-RU" sz="3600" dirty="0">
              <a:latin typeface="Times New Roman" pitchFamily="18" charset="0"/>
              <a:cs typeface="Times New Roman" pitchFamily="18" charset="0"/>
            </a:endParaRPr>
          </a:p>
        </p:txBody>
      </p:sp>
      <p:pic>
        <p:nvPicPr>
          <p:cNvPr id="27650" name="Picture 2" descr="http://global-teacher.net/content/images/logo-Smiley-Audio.jpg"/>
          <p:cNvPicPr>
            <a:picLocks noGrp="1" noChangeAspect="1" noChangeArrowheads="1"/>
          </p:cNvPicPr>
          <p:nvPr>
            <p:ph idx="1"/>
          </p:nvPr>
        </p:nvPicPr>
        <p:blipFill>
          <a:blip r:embed="rId5"/>
          <a:srcRect/>
          <a:stretch>
            <a:fillRect/>
          </a:stretch>
        </p:blipFill>
        <p:spPr bwMode="auto">
          <a:xfrm>
            <a:off x="5429256" y="1357298"/>
            <a:ext cx="2738435" cy="2428892"/>
          </a:xfrm>
          <a:prstGeom prst="rect">
            <a:avLst/>
          </a:prstGeom>
          <a:noFill/>
        </p:spPr>
      </p:pic>
      <p:pic>
        <p:nvPicPr>
          <p:cNvPr id="5" name="7_3_1.mp3">
            <a:hlinkClick r:id="" action="ppaction://media"/>
          </p:cNvPr>
          <p:cNvPicPr>
            <a:picLocks noRot="1" noChangeAspect="1"/>
          </p:cNvPicPr>
          <p:nvPr>
            <a:audioFile r:link="rId2"/>
          </p:nvPr>
        </p:nvPicPr>
        <p:blipFill>
          <a:blip r:embed="rId6"/>
          <a:stretch>
            <a:fillRect/>
          </a:stretch>
        </p:blipFill>
        <p:spPr>
          <a:xfrm>
            <a:off x="6643702" y="4429132"/>
            <a:ext cx="2143140" cy="1857388"/>
          </a:xfrm>
          <a:prstGeom prst="rect">
            <a:avLst/>
          </a:prstGeom>
        </p:spPr>
      </p:pic>
      <p:graphicFrame>
        <p:nvGraphicFramePr>
          <p:cNvPr id="2" name="Объект 1"/>
          <p:cNvGraphicFramePr>
            <a:graphicFrameLocks noChangeAspect="1"/>
          </p:cNvGraphicFramePr>
          <p:nvPr>
            <p:extLst>
              <p:ext uri="{D42A27DB-BD31-4B8C-83A1-F6EECF244321}">
                <p14:modId xmlns:p14="http://schemas.microsoft.com/office/powerpoint/2010/main" val="2155050025"/>
              </p:ext>
            </p:extLst>
          </p:nvPr>
        </p:nvGraphicFramePr>
        <p:xfrm>
          <a:off x="6899275" y="4225925"/>
          <a:ext cx="889000" cy="685800"/>
        </p:xfrm>
        <a:graphic>
          <a:graphicData uri="http://schemas.openxmlformats.org/presentationml/2006/ole">
            <mc:AlternateContent xmlns:mc="http://schemas.openxmlformats.org/markup-compatibility/2006">
              <mc:Choice xmlns:v="urn:schemas-microsoft-com:vml" Requires="v">
                <p:oleObj spid="_x0000_s1031" name="Объект упаковщика для оболочки" showAsIcon="1" r:id="rId7" imgW="889200" imgH="685800" progId="Package">
                  <p:embed/>
                </p:oleObj>
              </mc:Choice>
              <mc:Fallback>
                <p:oleObj name="Объект упаковщика для оболочки" showAsIcon="1" r:id="rId7" imgW="889200" imgH="685800" progId="Package">
                  <p:embed/>
                  <p:pic>
                    <p:nvPicPr>
                      <p:cNvPr id="0" name=""/>
                      <p:cNvPicPr/>
                      <p:nvPr/>
                    </p:nvPicPr>
                    <p:blipFill>
                      <a:blip r:embed="rId8"/>
                      <a:stretch>
                        <a:fillRect/>
                      </a:stretch>
                    </p:blipFill>
                    <p:spPr>
                      <a:xfrm>
                        <a:off x="6899275" y="4225925"/>
                        <a:ext cx="889000" cy="6858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8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000100" y="2643182"/>
            <a:ext cx="7500990" cy="1143000"/>
          </a:xfrm>
        </p:spPr>
        <p:txBody>
          <a:bodyPr>
            <a:noAutofit/>
          </a:bodyPr>
          <a:lstStyle/>
          <a:p>
            <a:pPr algn="l"/>
            <a:r>
              <a:rPr lang="ru-RU" sz="5400" b="1" i="1" dirty="0" smtClean="0">
                <a:latin typeface="Times New Roman" pitchFamily="18" charset="0"/>
                <a:cs typeface="Times New Roman" pitchFamily="18" charset="0"/>
              </a:rPr>
              <a:t>2-тап</a:t>
            </a:r>
            <a:r>
              <a:rPr lang="kk-KZ" sz="5400" b="1" i="1" dirty="0" smtClean="0">
                <a:latin typeface="Times New Roman" pitchFamily="18" charset="0"/>
                <a:cs typeface="Times New Roman" pitchFamily="18" charset="0"/>
              </a:rPr>
              <a:t>сырма: </a:t>
            </a:r>
            <a:br>
              <a:rPr lang="kk-KZ" sz="5400" b="1" i="1" dirty="0" smtClean="0">
                <a:latin typeface="Times New Roman" pitchFamily="18" charset="0"/>
                <a:cs typeface="Times New Roman" pitchFamily="18" charset="0"/>
              </a:rPr>
            </a:br>
            <a:r>
              <a:rPr lang="kk-KZ" sz="5400" b="1" i="1" dirty="0" smtClean="0">
                <a:latin typeface="Times New Roman" pitchFamily="18" charset="0"/>
                <a:cs typeface="Times New Roman" pitchFamily="18" charset="0"/>
              </a:rPr>
              <a:t>Сұрақтарға жауап бер.</a:t>
            </a:r>
            <a:br>
              <a:rPr lang="kk-KZ" sz="5400" b="1" i="1" dirty="0" smtClean="0">
                <a:latin typeface="Times New Roman" pitchFamily="18" charset="0"/>
                <a:cs typeface="Times New Roman" pitchFamily="18" charset="0"/>
              </a:rPr>
            </a:br>
            <a:r>
              <a:rPr lang="kk-KZ" sz="5400" b="1" i="1" dirty="0" smtClean="0">
                <a:latin typeface="Times New Roman" pitchFamily="18" charset="0"/>
                <a:cs typeface="Times New Roman" pitchFamily="18" charset="0"/>
              </a:rPr>
              <a:t/>
            </a:r>
            <a:br>
              <a:rPr lang="kk-KZ" sz="5400" b="1" i="1"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1.</a:t>
            </a:r>
            <a:r>
              <a:rPr lang="en-US" sz="5400" b="1" i="1" dirty="0" smtClean="0">
                <a:latin typeface="Times New Roman" pitchFamily="18" charset="0"/>
                <a:cs typeface="Times New Roman" pitchFamily="18" charset="0"/>
              </a:rPr>
              <a:t> –</a:t>
            </a:r>
            <a:r>
              <a:rPr lang="kk-KZ" sz="5400" b="1" i="1" dirty="0" smtClean="0">
                <a:latin typeface="Times New Roman" pitchFamily="18" charset="0"/>
                <a:cs typeface="Times New Roman" pitchFamily="18" charset="0"/>
              </a:rPr>
              <a:t> Сен қандай спорт үйірмесіне барасың?</a:t>
            </a:r>
            <a:br>
              <a:rPr lang="kk-KZ" sz="5400" b="1" i="1"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2.</a:t>
            </a:r>
            <a:r>
              <a:rPr lang="en-US" sz="5400" b="1" i="1" dirty="0" smtClean="0">
                <a:latin typeface="Times New Roman" pitchFamily="18" charset="0"/>
                <a:cs typeface="Times New Roman" pitchFamily="18" charset="0"/>
              </a:rPr>
              <a:t> –</a:t>
            </a:r>
            <a:r>
              <a:rPr lang="kk-KZ" sz="5400" b="1" i="1" dirty="0" smtClean="0">
                <a:latin typeface="Times New Roman" pitchFamily="18" charset="0"/>
                <a:cs typeface="Times New Roman" pitchFamily="18" charset="0"/>
              </a:rPr>
              <a:t> Сен қай күндері барасың?</a:t>
            </a:r>
            <a:endParaRPr lang="ru-RU" sz="5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Схема 3"/>
          <p:cNvGraphicFramePr/>
          <p:nvPr/>
        </p:nvGraphicFramePr>
        <p:xfrm>
          <a:off x="1142976" y="928670"/>
          <a:ext cx="6929486"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07543848_01.jpg"/>
          <p:cNvPicPr>
            <a:picLocks noGrp="1" noChangeAspect="1"/>
          </p:cNvPicPr>
          <p:nvPr>
            <p:ph idx="1"/>
          </p:nvPr>
        </p:nvPicPr>
        <p:blipFill>
          <a:blip r:embed="rId2"/>
          <a:stretch>
            <a:fillRect/>
          </a:stretch>
        </p:blipFill>
        <p:spPr>
          <a:xfrm>
            <a:off x="0" y="0"/>
            <a:ext cx="9143999" cy="6858000"/>
          </a:xfrm>
        </p:spPr>
      </p:pic>
      <p:sp>
        <p:nvSpPr>
          <p:cNvPr id="5" name="Прямоугольник 4"/>
          <p:cNvSpPr/>
          <p:nvPr/>
        </p:nvSpPr>
        <p:spPr>
          <a:xfrm>
            <a:off x="1142976" y="1643050"/>
            <a:ext cx="6848734"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Сергіту</a:t>
            </a:r>
            <a:r>
              <a:rPr lang="ru-RU" sz="9600" b="1" cap="none" spc="50" dirty="0" smtClean="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9600" b="1" cap="none" spc="50" dirty="0" err="1" smtClean="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сәті</a:t>
            </a:r>
            <a:endParaRPr lang="ru-RU" sz="9600" b="1" cap="none" spc="50" dirty="0">
              <a:ln w="11430"/>
              <a:solidFill>
                <a:schemeClr val="tx1">
                  <a:lumMod val="95000"/>
                  <a:lumOff val="5000"/>
                </a:schemeClr>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0" y="785794"/>
            <a:ext cx="7643866" cy="4031873"/>
          </a:xfrm>
          <a:prstGeom prst="rect">
            <a:avLst/>
          </a:prstGeom>
        </p:spPr>
        <p:txBody>
          <a:bodyPr wrap="square">
            <a:spAutoFit/>
          </a:bodyPr>
          <a:lstStyle/>
          <a:p>
            <a:r>
              <a:rPr lang="kk-KZ" sz="4400" b="1" i="1" dirty="0" smtClean="0">
                <a:latin typeface="Times New Roman" pitchFamily="18" charset="0"/>
                <a:cs typeface="Times New Roman" pitchFamily="18" charset="0"/>
              </a:rPr>
              <a:t>Үй тапсырмасын тексеру:</a:t>
            </a:r>
          </a:p>
          <a:p>
            <a:endParaRPr lang="kk-KZ" sz="4400" b="1" i="1" dirty="0" smtClean="0">
              <a:latin typeface="Times New Roman" pitchFamily="18" charset="0"/>
              <a:cs typeface="Times New Roman" pitchFamily="18" charset="0"/>
            </a:endParaRPr>
          </a:p>
          <a:p>
            <a:r>
              <a:rPr lang="kk-KZ" sz="4400" b="1" i="1" dirty="0" smtClean="0">
                <a:latin typeface="Times New Roman" pitchFamily="18" charset="0"/>
                <a:cs typeface="Times New Roman" pitchFamily="18" charset="0"/>
              </a:rPr>
              <a:t>Өткен тапсырма бойынша білімдерін тексеру кезеңі.</a:t>
            </a:r>
          </a:p>
          <a:p>
            <a:endParaRPr lang="kk-KZ" sz="4000" b="1" dirty="0" smtClean="0">
              <a:solidFill>
                <a:srgbClr val="C00000"/>
              </a:solidFill>
              <a:latin typeface="Times New Roman" pitchFamily="18" charset="0"/>
              <a:cs typeface="Times New Roman" pitchFamily="18" charset="0"/>
            </a:endParaRPr>
          </a:p>
          <a:p>
            <a:r>
              <a:rPr lang="kk-KZ" sz="4000" b="1" dirty="0" smtClean="0">
                <a:solidFill>
                  <a:srgbClr val="C00000"/>
                </a:solidFill>
                <a:latin typeface="Times New Roman" pitchFamily="18" charset="0"/>
                <a:cs typeface="Times New Roman" pitchFamily="18" charset="0"/>
              </a:rPr>
              <a:t>  </a:t>
            </a:r>
            <a:endParaRPr lang="ru-RU" sz="4000" b="1" dirty="0">
              <a:solidFill>
                <a:srgbClr val="C00000"/>
              </a:solidFill>
            </a:endParaRPr>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2051771.jpg"/>
          <p:cNvPicPr>
            <a:picLocks noGrp="1" noChangeAspect="1"/>
          </p:cNvPicPr>
          <p:nvPr>
            <p:ph idx="1"/>
          </p:nvPr>
        </p:nvPicPr>
        <p:blipFill>
          <a:blip r:embed="rId2"/>
          <a:stretch>
            <a:fillRect/>
          </a:stretch>
        </p:blipFill>
        <p:spPr>
          <a:xfrm>
            <a:off x="0" y="0"/>
            <a:ext cx="9144000" cy="6858000"/>
          </a:xfrm>
        </p:spPr>
      </p:pic>
      <p:sp>
        <p:nvSpPr>
          <p:cNvPr id="5" name="Заголовок 1"/>
          <p:cNvSpPr>
            <a:spLocks noGrp="1"/>
          </p:cNvSpPr>
          <p:nvPr>
            <p:ph type="title"/>
          </p:nvPr>
        </p:nvSpPr>
        <p:spPr>
          <a:xfrm>
            <a:off x="2285984" y="2214554"/>
            <a:ext cx="5543560" cy="1143000"/>
          </a:xfrm>
        </p:spPr>
        <p:txBody>
          <a:bodyPr>
            <a:normAutofit fontScale="90000"/>
          </a:bodyPr>
          <a:lstStyle/>
          <a:p>
            <a:r>
              <a:rPr lang="ru-RU" sz="8000" i="1" dirty="0" smtClean="0">
                <a:latin typeface="Times New Roman" pitchFamily="18" charset="0"/>
                <a:cs typeface="Times New Roman" pitchFamily="18" charset="0"/>
              </a:rPr>
              <a:t>3-</a:t>
            </a:r>
            <a:r>
              <a:rPr lang="kk-KZ" sz="8000" i="1" dirty="0" smtClean="0">
                <a:latin typeface="Times New Roman" pitchFamily="18" charset="0"/>
                <a:cs typeface="Times New Roman" pitchFamily="18" charset="0"/>
              </a:rPr>
              <a:t>тапсырма:</a:t>
            </a:r>
            <a:r>
              <a:rPr lang="kk-KZ" sz="8000" dirty="0" smtClean="0">
                <a:latin typeface="Times New Roman" pitchFamily="18" charset="0"/>
                <a:cs typeface="Times New Roman" pitchFamily="18" charset="0"/>
              </a:rPr>
              <a:t/>
            </a:r>
            <a:br>
              <a:rPr lang="kk-KZ" sz="8000" dirty="0" smtClean="0">
                <a:latin typeface="Times New Roman" pitchFamily="18" charset="0"/>
                <a:cs typeface="Times New Roman" pitchFamily="18" charset="0"/>
              </a:rPr>
            </a:br>
            <a:r>
              <a:rPr lang="kk-KZ" sz="8000" dirty="0" smtClean="0">
                <a:latin typeface="Times New Roman" pitchFamily="18" charset="0"/>
                <a:cs typeface="Times New Roman" pitchFamily="18" charset="0"/>
              </a:rPr>
              <a:t> </a:t>
            </a:r>
            <a:r>
              <a:rPr lang="kk-KZ" sz="6000" b="1" i="1" dirty="0" smtClean="0">
                <a:latin typeface="Times New Roman" pitchFamily="18" charset="0"/>
                <a:cs typeface="Times New Roman" pitchFamily="18" charset="0"/>
              </a:rPr>
              <a:t>Суретке қара. Сұраққа жауап бер.</a:t>
            </a:r>
            <a:endParaRPr lang="ru-RU" sz="6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Гульнур\Desktop\Новая папка (2)\IMG_4414.JPG"/>
          <p:cNvPicPr>
            <a:picLocks noChangeAspect="1" noChangeArrowheads="1"/>
          </p:cNvPicPr>
          <p:nvPr/>
        </p:nvPicPr>
        <p:blipFill>
          <a:blip r:embed="rId3"/>
          <a:srcRect/>
          <a:stretch>
            <a:fillRect/>
          </a:stretch>
        </p:blipFill>
        <p:spPr bwMode="auto">
          <a:xfrm>
            <a:off x="142844" y="1500174"/>
            <a:ext cx="3071834" cy="3714776"/>
          </a:xfrm>
          <a:prstGeom prst="rect">
            <a:avLst/>
          </a:prstGeom>
          <a:noFill/>
        </p:spPr>
      </p:pic>
      <p:pic>
        <p:nvPicPr>
          <p:cNvPr id="5" name="Содержимое 8" descr="340746_andres_3000x1996_www.GdeFon.ru_.jpg"/>
          <p:cNvPicPr>
            <a:picLocks noGrp="1" noChangeAspect="1"/>
          </p:cNvPicPr>
          <p:nvPr>
            <p:ph idx="1"/>
          </p:nvPr>
        </p:nvPicPr>
        <p:blipFill>
          <a:blip r:embed="rId4" cstate="print"/>
          <a:stretch>
            <a:fillRect/>
          </a:stretch>
        </p:blipFill>
        <p:spPr>
          <a:xfrm>
            <a:off x="6000760" y="2714620"/>
            <a:ext cx="2857520" cy="3954459"/>
          </a:xfrm>
        </p:spPr>
      </p:pic>
      <p:pic>
        <p:nvPicPr>
          <p:cNvPr id="2051" name="Picture 3" descr="C:\Users\Гульнур\Desktop\IMG_4458.JPG"/>
          <p:cNvPicPr>
            <a:picLocks noChangeAspect="1" noChangeArrowheads="1"/>
          </p:cNvPicPr>
          <p:nvPr/>
        </p:nvPicPr>
        <p:blipFill>
          <a:blip r:embed="rId5"/>
          <a:srcRect/>
          <a:stretch>
            <a:fillRect/>
          </a:stretch>
        </p:blipFill>
        <p:spPr bwMode="auto">
          <a:xfrm>
            <a:off x="3357554" y="2071678"/>
            <a:ext cx="2605096" cy="3565543"/>
          </a:xfrm>
          <a:prstGeom prst="rect">
            <a:avLst/>
          </a:prstGeom>
          <a:noFill/>
        </p:spPr>
      </p:pic>
      <p:sp>
        <p:nvSpPr>
          <p:cNvPr id="6" name="Прямоугольник 5"/>
          <p:cNvSpPr/>
          <p:nvPr/>
        </p:nvSpPr>
        <p:spPr>
          <a:xfrm>
            <a:off x="-64" y="0"/>
            <a:ext cx="914406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Балалар спорт үйірмесінде не істеп жүр?</a:t>
            </a:r>
            <a:endParaRPr lang="ru-RU" sz="54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2" descr="C:\Users\Гульнур\Desktop\Новая папка (2)\IMG_4414.JPG"/>
          <p:cNvPicPr>
            <a:picLocks noChangeAspect="1" noChangeArrowheads="1"/>
          </p:cNvPicPr>
          <p:nvPr/>
        </p:nvPicPr>
        <p:blipFill>
          <a:blip r:embed="rId3"/>
          <a:srcRect/>
          <a:stretch>
            <a:fillRect/>
          </a:stretch>
        </p:blipFill>
        <p:spPr bwMode="auto">
          <a:xfrm>
            <a:off x="285720" y="1571612"/>
            <a:ext cx="7715304" cy="4929198"/>
          </a:xfrm>
          <a:prstGeom prst="rect">
            <a:avLst/>
          </a:prstGeom>
          <a:noFill/>
        </p:spPr>
      </p:pic>
      <p:sp>
        <p:nvSpPr>
          <p:cNvPr id="5" name="Прямоугольник 4"/>
          <p:cNvSpPr/>
          <p:nvPr/>
        </p:nvSpPr>
        <p:spPr>
          <a:xfrm>
            <a:off x="-64" y="0"/>
            <a:ext cx="914406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Балалар спорт үйірмесінде не істеп жүр?</a:t>
            </a:r>
            <a:endParaRPr lang="ru-RU" sz="54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Прямоугольник 5"/>
          <p:cNvSpPr/>
          <p:nvPr/>
        </p:nvSpPr>
        <p:spPr>
          <a:xfrm>
            <a:off x="7858148" y="4071942"/>
            <a:ext cx="1120820" cy="232371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45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1</a:t>
            </a:r>
            <a:endParaRPr lang="ru-RU" sz="145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descr="C:\Users\Гульнур\Desktop\IMG_4458.JPG"/>
          <p:cNvPicPr>
            <a:picLocks noChangeAspect="1" noChangeArrowheads="1"/>
          </p:cNvPicPr>
          <p:nvPr/>
        </p:nvPicPr>
        <p:blipFill>
          <a:blip r:embed="rId3"/>
          <a:srcRect/>
          <a:stretch>
            <a:fillRect/>
          </a:stretch>
        </p:blipFill>
        <p:spPr bwMode="auto">
          <a:xfrm>
            <a:off x="642910" y="1714488"/>
            <a:ext cx="7000924" cy="4929222"/>
          </a:xfrm>
          <a:prstGeom prst="rect">
            <a:avLst/>
          </a:prstGeom>
          <a:noFill/>
        </p:spPr>
      </p:pic>
      <p:sp>
        <p:nvSpPr>
          <p:cNvPr id="5" name="Прямоугольник 4"/>
          <p:cNvSpPr/>
          <p:nvPr/>
        </p:nvSpPr>
        <p:spPr>
          <a:xfrm>
            <a:off x="-64" y="0"/>
            <a:ext cx="914406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Балалар спорт үйірмесінде не істеп жүр?</a:t>
            </a:r>
            <a:endParaRPr lang="ru-RU" sz="54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Прямоугольник 5"/>
          <p:cNvSpPr/>
          <p:nvPr/>
        </p:nvSpPr>
        <p:spPr>
          <a:xfrm>
            <a:off x="7858148" y="4071942"/>
            <a:ext cx="1120821" cy="232371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4500" b="1" i="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2</a:t>
            </a:r>
            <a:endParaRPr lang="ru-RU" sz="145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Содержимое 8" descr="340746_andres_3000x1996_www.GdeFon.ru_.jpg"/>
          <p:cNvPicPr>
            <a:picLocks noGrp="1" noChangeAspect="1"/>
          </p:cNvPicPr>
          <p:nvPr>
            <p:ph idx="1"/>
          </p:nvPr>
        </p:nvPicPr>
        <p:blipFill>
          <a:blip r:embed="rId3" cstate="print"/>
          <a:stretch>
            <a:fillRect/>
          </a:stretch>
        </p:blipFill>
        <p:spPr>
          <a:xfrm>
            <a:off x="928662" y="1714488"/>
            <a:ext cx="7192233" cy="4286280"/>
          </a:xfrm>
        </p:spPr>
      </p:pic>
      <p:sp>
        <p:nvSpPr>
          <p:cNvPr id="5" name="Прямоугольник 4"/>
          <p:cNvSpPr/>
          <p:nvPr/>
        </p:nvSpPr>
        <p:spPr>
          <a:xfrm>
            <a:off x="0" y="0"/>
            <a:ext cx="914406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Балалар спорт үйірмесінде не істеп жүр?</a:t>
            </a:r>
            <a:endParaRPr lang="ru-RU" sz="54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Прямоугольник 5"/>
          <p:cNvSpPr/>
          <p:nvPr/>
        </p:nvSpPr>
        <p:spPr>
          <a:xfrm>
            <a:off x="8023179" y="4071942"/>
            <a:ext cx="1120821" cy="232371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4500" b="1" i="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3</a:t>
            </a:r>
            <a:endParaRPr lang="ru-RU" sz="14500" b="1" i="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26793497.jpg"/>
          <p:cNvPicPr>
            <a:picLocks noGrp="1" noChangeAspect="1"/>
          </p:cNvPicPr>
          <p:nvPr>
            <p:ph idx="1"/>
          </p:nvPr>
        </p:nvPicPr>
        <p:blipFill>
          <a:blip r:embed="rId2"/>
          <a:stretch>
            <a:fillRect/>
          </a:stretch>
        </p:blipFill>
        <p:spPr>
          <a:xfrm>
            <a:off x="0" y="0"/>
            <a:ext cx="9144000" cy="6858000"/>
          </a:xfrm>
        </p:spPr>
      </p:pic>
      <p:sp>
        <p:nvSpPr>
          <p:cNvPr id="10" name="Заголовок 1"/>
          <p:cNvSpPr>
            <a:spLocks noGrp="1"/>
          </p:cNvSpPr>
          <p:nvPr>
            <p:ph type="title"/>
          </p:nvPr>
        </p:nvSpPr>
        <p:spPr>
          <a:xfrm>
            <a:off x="1785918" y="357166"/>
            <a:ext cx="6429420" cy="1857388"/>
          </a:xfrm>
        </p:spPr>
        <p:txBody>
          <a:bodyPr>
            <a:normAutofit fontScale="90000"/>
          </a:bodyPr>
          <a:lstStyle/>
          <a:p>
            <a:pPr algn="l"/>
            <a:r>
              <a:rPr lang="kk-KZ" sz="4000" b="1" i="1" dirty="0" smtClean="0">
                <a:latin typeface="Times New Roman" pitchFamily="18" charset="0"/>
                <a:cs typeface="Times New Roman" pitchFamily="18" charset="0"/>
              </a:rPr>
              <a:t/>
            </a:r>
            <a:br>
              <a:rPr lang="kk-KZ" sz="4000" b="1" i="1" dirty="0" smtClean="0">
                <a:latin typeface="Times New Roman" pitchFamily="18" charset="0"/>
                <a:cs typeface="Times New Roman" pitchFamily="18" charset="0"/>
              </a:rPr>
            </a:br>
            <a:r>
              <a:rPr lang="kk-KZ" sz="7300" b="1" i="1" dirty="0" smtClean="0">
                <a:latin typeface="Times New Roman" pitchFamily="18" charset="0"/>
                <a:cs typeface="Times New Roman" pitchFamily="18" charset="0"/>
              </a:rPr>
              <a:t/>
            </a:r>
            <a:br>
              <a:rPr lang="kk-KZ" sz="7300" b="1" i="1" dirty="0" smtClean="0">
                <a:latin typeface="Times New Roman" pitchFamily="18" charset="0"/>
                <a:cs typeface="Times New Roman" pitchFamily="18" charset="0"/>
              </a:rPr>
            </a:br>
            <a:r>
              <a:rPr lang="kk-KZ" sz="4900" b="1" i="1" dirty="0" smtClean="0">
                <a:latin typeface="Times New Roman" pitchFamily="18" charset="0"/>
                <a:cs typeface="Times New Roman" pitchFamily="18" charset="0"/>
              </a:rPr>
              <a:t>4 – тапсырма:</a:t>
            </a:r>
            <a:br>
              <a:rPr lang="kk-KZ" sz="4900" b="1" i="1" dirty="0" smtClean="0">
                <a:latin typeface="Times New Roman" pitchFamily="18" charset="0"/>
                <a:cs typeface="Times New Roman" pitchFamily="18" charset="0"/>
              </a:rPr>
            </a:br>
            <a:r>
              <a:rPr lang="kk-KZ" sz="4900" b="1" i="1" dirty="0" smtClean="0">
                <a:latin typeface="Times New Roman" pitchFamily="18" charset="0"/>
                <a:cs typeface="Times New Roman" pitchFamily="18" charset="0"/>
              </a:rPr>
              <a:t>Сәйкестендіріп оқы.</a:t>
            </a:r>
            <a:r>
              <a:rPr lang="kk-KZ" sz="7300" dirty="0" smtClean="0">
                <a:latin typeface="Times New Roman" pitchFamily="18" charset="0"/>
                <a:cs typeface="Times New Roman" pitchFamily="18" charset="0"/>
              </a:rPr>
              <a:t/>
            </a:r>
            <a:br>
              <a:rPr lang="kk-KZ" sz="73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
            </a:r>
            <a:br>
              <a:rPr lang="kk-KZ" sz="4000" dirty="0" smtClean="0">
                <a:latin typeface="Times New Roman" pitchFamily="18" charset="0"/>
                <a:cs typeface="Times New Roman" pitchFamily="18" charset="0"/>
              </a:rPr>
            </a:br>
            <a:r>
              <a:rPr lang="kk-KZ" sz="4000" dirty="0" smtClean="0">
                <a:latin typeface="Times New Roman" pitchFamily="18" charset="0"/>
                <a:cs typeface="Times New Roman" pitchFamily="18" charset="0"/>
              </a:rPr>
              <a:t/>
            </a:r>
            <a:br>
              <a:rPr lang="kk-KZ" sz="4000" dirty="0" smtClean="0">
                <a:latin typeface="Times New Roman" pitchFamily="18" charset="0"/>
                <a:cs typeface="Times New Roman" pitchFamily="18" charset="0"/>
              </a:rPr>
            </a:br>
            <a:r>
              <a:rPr lang="kk-KZ" sz="3600" dirty="0" smtClean="0">
                <a:latin typeface="Times New Roman" pitchFamily="18" charset="0"/>
                <a:cs typeface="Times New Roman" pitchFamily="18" charset="0"/>
              </a:rPr>
              <a:t/>
            </a:r>
            <a:br>
              <a:rPr lang="kk-KZ"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714348" y="1714488"/>
          <a:ext cx="7786742" cy="3700757"/>
        </p:xfrm>
        <a:graphic>
          <a:graphicData uri="http://schemas.openxmlformats.org/drawingml/2006/table">
            <a:tbl>
              <a:tblPr firstRow="1" bandRow="1">
                <a:tableStyleId>{5C22544A-7EE6-4342-B048-85BDC9FD1C3A}</a:tableStyleId>
              </a:tblPr>
              <a:tblGrid>
                <a:gridCol w="3250118"/>
                <a:gridCol w="1015662"/>
                <a:gridCol w="3520962"/>
              </a:tblGrid>
              <a:tr h="921118">
                <a:tc>
                  <a:txBody>
                    <a:bodyPr/>
                    <a:lstStyle/>
                    <a:p>
                      <a:r>
                        <a:rPr lang="kk-KZ" sz="2400" b="1" dirty="0" smtClean="0">
                          <a:solidFill>
                            <a:schemeClr val="tx1"/>
                          </a:solidFill>
                          <a:latin typeface="Times New Roman" pitchFamily="18" charset="0"/>
                          <a:cs typeface="Times New Roman" pitchFamily="18" charset="0"/>
                        </a:rPr>
                        <a:t>Сен не істеп жүрсің?</a:t>
                      </a:r>
                      <a:endParaRPr lang="ru-RU" sz="2400" b="1" dirty="0">
                        <a:solidFill>
                          <a:schemeClr val="tx1"/>
                        </a:solidFill>
                        <a:latin typeface="Times New Roman" pitchFamily="18" charset="0"/>
                        <a:cs typeface="Times New Roman" pitchFamily="18" charset="0"/>
                      </a:endParaRPr>
                    </a:p>
                  </a:txBody>
                  <a:tcPr/>
                </a:tc>
                <a:tc>
                  <a:txBody>
                    <a:bodyPr/>
                    <a:lstStyle/>
                    <a:p>
                      <a:endParaRPr lang="ru-RU" sz="2400">
                        <a:latin typeface="Times New Roman" pitchFamily="18" charset="0"/>
                        <a:cs typeface="Times New Roman" pitchFamily="18" charset="0"/>
                      </a:endParaRPr>
                    </a:p>
                  </a:txBody>
                  <a:tcPr/>
                </a:tc>
                <a:tc>
                  <a:txBody>
                    <a:bodyPr/>
                    <a:lstStyle/>
                    <a:p>
                      <a:r>
                        <a:rPr lang="kk-KZ" sz="2400" b="1" dirty="0" smtClean="0">
                          <a:solidFill>
                            <a:schemeClr val="tx1"/>
                          </a:solidFill>
                          <a:latin typeface="Times New Roman" pitchFamily="18" charset="0"/>
                          <a:cs typeface="Times New Roman" pitchFamily="18" charset="0"/>
                        </a:rPr>
                        <a:t>Әсет асық ойнап жүр.</a:t>
                      </a:r>
                      <a:endParaRPr lang="ru-RU" sz="2400" b="1" dirty="0">
                        <a:solidFill>
                          <a:schemeClr val="tx1"/>
                        </a:solidFill>
                        <a:latin typeface="Times New Roman" pitchFamily="18" charset="0"/>
                        <a:cs typeface="Times New Roman" pitchFamily="18" charset="0"/>
                      </a:endParaRPr>
                    </a:p>
                  </a:txBody>
                  <a:tcPr/>
                </a:tc>
              </a:tr>
              <a:tr h="1035561">
                <a:tc>
                  <a:txBody>
                    <a:bodyPr/>
                    <a:lstStyle/>
                    <a:p>
                      <a:r>
                        <a:rPr lang="kk-KZ" sz="2400" b="1" dirty="0" smtClean="0">
                          <a:solidFill>
                            <a:schemeClr val="tx1"/>
                          </a:solidFill>
                          <a:latin typeface="Times New Roman" pitchFamily="18" charset="0"/>
                          <a:cs typeface="Times New Roman" pitchFamily="18" charset="0"/>
                        </a:rPr>
                        <a:t>Әсет не істеп жүр?</a:t>
                      </a:r>
                      <a:endParaRPr lang="ru-RU" sz="2400" b="1" dirty="0">
                        <a:solidFill>
                          <a:schemeClr val="tx1"/>
                        </a:solidFill>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c>
                  <a:txBody>
                    <a:bodyPr/>
                    <a:lstStyle/>
                    <a:p>
                      <a:r>
                        <a:rPr lang="kk-KZ" sz="2400" b="1" dirty="0" smtClean="0">
                          <a:solidFill>
                            <a:schemeClr val="tx1"/>
                          </a:solidFill>
                          <a:latin typeface="Times New Roman" pitchFamily="18" charset="0"/>
                          <a:cs typeface="Times New Roman" pitchFamily="18" charset="0"/>
                        </a:rPr>
                        <a:t>Біз</a:t>
                      </a:r>
                      <a:r>
                        <a:rPr lang="kk-KZ" sz="2400" b="1" baseline="0" dirty="0" smtClean="0">
                          <a:solidFill>
                            <a:schemeClr val="tx1"/>
                          </a:solidFill>
                          <a:latin typeface="Times New Roman" pitchFamily="18" charset="0"/>
                          <a:cs typeface="Times New Roman" pitchFamily="18" charset="0"/>
                        </a:rPr>
                        <a:t> хоккей ойнап жүрміз.</a:t>
                      </a:r>
                      <a:endParaRPr lang="ru-RU" sz="2400" b="1" dirty="0">
                        <a:solidFill>
                          <a:schemeClr val="tx1"/>
                        </a:solidFill>
                        <a:latin typeface="Times New Roman" pitchFamily="18" charset="0"/>
                        <a:cs typeface="Times New Roman" pitchFamily="18" charset="0"/>
                      </a:endParaRPr>
                    </a:p>
                  </a:txBody>
                  <a:tcPr/>
                </a:tc>
              </a:tr>
              <a:tr h="921118">
                <a:tc>
                  <a:txBody>
                    <a:bodyPr/>
                    <a:lstStyle/>
                    <a:p>
                      <a:r>
                        <a:rPr lang="kk-KZ" sz="2400" b="1" dirty="0" smtClean="0">
                          <a:solidFill>
                            <a:schemeClr val="tx1"/>
                          </a:solidFill>
                          <a:latin typeface="Times New Roman" pitchFamily="18" charset="0"/>
                          <a:cs typeface="Times New Roman" pitchFamily="18" charset="0"/>
                        </a:rPr>
                        <a:t>Болат не істеп жүр?</a:t>
                      </a:r>
                      <a:endParaRPr lang="ru-RU" sz="2400" b="1" dirty="0">
                        <a:solidFill>
                          <a:schemeClr val="tx1"/>
                        </a:solidFill>
                        <a:latin typeface="Times New Roman" pitchFamily="18" charset="0"/>
                        <a:cs typeface="Times New Roman" pitchFamily="18" charset="0"/>
                      </a:endParaRPr>
                    </a:p>
                  </a:txBody>
                  <a:tcPr/>
                </a:tc>
                <a:tc>
                  <a:txBody>
                    <a:bodyPr/>
                    <a:lstStyle/>
                    <a:p>
                      <a:endParaRPr lang="ru-RU" sz="2400" dirty="0">
                        <a:latin typeface="Times New Roman" pitchFamily="18" charset="0"/>
                        <a:cs typeface="Times New Roman" pitchFamily="18" charset="0"/>
                      </a:endParaRPr>
                    </a:p>
                  </a:txBody>
                  <a:tcPr/>
                </a:tc>
                <a:tc>
                  <a:txBody>
                    <a:bodyPr/>
                    <a:lstStyle/>
                    <a:p>
                      <a:r>
                        <a:rPr lang="kk-KZ" sz="2400" b="1" dirty="0" smtClean="0">
                          <a:solidFill>
                            <a:schemeClr val="tx1"/>
                          </a:solidFill>
                          <a:latin typeface="Times New Roman" pitchFamily="18" charset="0"/>
                          <a:cs typeface="Times New Roman" pitchFamily="18" charset="0"/>
                        </a:rPr>
                        <a:t>Мен футбол ойнап жүрмін.</a:t>
                      </a:r>
                      <a:endParaRPr lang="ru-RU" sz="2400" b="1" dirty="0">
                        <a:solidFill>
                          <a:schemeClr val="tx1"/>
                        </a:solidFill>
                        <a:latin typeface="Times New Roman" pitchFamily="18" charset="0"/>
                        <a:cs typeface="Times New Roman" pitchFamily="18" charset="0"/>
                      </a:endParaRPr>
                    </a:p>
                  </a:txBody>
                  <a:tcPr/>
                </a:tc>
              </a:tr>
              <a:tr h="765541">
                <a:tc>
                  <a:txBody>
                    <a:bodyPr/>
                    <a:lstStyle/>
                    <a:p>
                      <a:r>
                        <a:rPr lang="kk-KZ" sz="2400" b="1" dirty="0" smtClean="0">
                          <a:solidFill>
                            <a:schemeClr val="tx1"/>
                          </a:solidFill>
                          <a:latin typeface="Times New Roman" pitchFamily="18" charset="0"/>
                          <a:cs typeface="Times New Roman" pitchFamily="18" charset="0"/>
                        </a:rPr>
                        <a:t>Сендер не істеп жүрсіңдер?</a:t>
                      </a:r>
                      <a:endParaRPr lang="ru-RU" sz="2400" b="1" dirty="0">
                        <a:solidFill>
                          <a:schemeClr val="tx1"/>
                        </a:solidFill>
                        <a:latin typeface="Times New Roman" pitchFamily="18" charset="0"/>
                        <a:cs typeface="Times New Roman" pitchFamily="18" charset="0"/>
                      </a:endParaRPr>
                    </a:p>
                  </a:txBody>
                  <a:tcPr/>
                </a:tc>
                <a:tc>
                  <a:txBody>
                    <a:bodyPr/>
                    <a:lstStyle/>
                    <a:p>
                      <a:endParaRPr lang="ru-RU" sz="2400">
                        <a:latin typeface="Times New Roman" pitchFamily="18" charset="0"/>
                        <a:cs typeface="Times New Roman" pitchFamily="18" charset="0"/>
                      </a:endParaRPr>
                    </a:p>
                  </a:txBody>
                  <a:tcPr/>
                </a:tc>
                <a:tc>
                  <a:txBody>
                    <a:bodyPr/>
                    <a:lstStyle/>
                    <a:p>
                      <a:r>
                        <a:rPr lang="kk-KZ" sz="2400" b="1" dirty="0" smtClean="0">
                          <a:solidFill>
                            <a:schemeClr val="tx1"/>
                          </a:solidFill>
                          <a:latin typeface="Times New Roman" pitchFamily="18" charset="0"/>
                          <a:cs typeface="Times New Roman" pitchFamily="18" charset="0"/>
                        </a:rPr>
                        <a:t>Болат</a:t>
                      </a:r>
                      <a:r>
                        <a:rPr lang="kk-KZ" sz="2400" b="1" baseline="0" dirty="0" smtClean="0">
                          <a:solidFill>
                            <a:schemeClr val="tx1"/>
                          </a:solidFill>
                          <a:latin typeface="Times New Roman" pitchFamily="18" charset="0"/>
                          <a:cs typeface="Times New Roman" pitchFamily="18" charset="0"/>
                        </a:rPr>
                        <a:t> хоккей ойнап жүр.</a:t>
                      </a:r>
                      <a:endParaRPr lang="ru-RU" sz="2400" b="1"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47064686.jpg"/>
          <p:cNvPicPr>
            <a:picLocks noGrp="1" noChangeAspect="1"/>
          </p:cNvPicPr>
          <p:nvPr>
            <p:ph idx="1"/>
          </p:nvPr>
        </p:nvPicPr>
        <p:blipFill>
          <a:blip r:embed="rId2"/>
          <a:stretch>
            <a:fillRect/>
          </a:stretch>
        </p:blipFill>
        <p:spPr>
          <a:xfrm>
            <a:off x="0" y="0"/>
            <a:ext cx="9144000" cy="6858000"/>
          </a:xfrm>
        </p:spPr>
      </p:pic>
      <p:sp>
        <p:nvSpPr>
          <p:cNvPr id="8" name="Прямоугольник 7"/>
          <p:cNvSpPr/>
          <p:nvPr/>
        </p:nvSpPr>
        <p:spPr>
          <a:xfrm>
            <a:off x="2071670" y="642918"/>
            <a:ext cx="7643866"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Тестпен</a:t>
            </a:r>
            <a:r>
              <a:rPr lang="ru-RU"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5400" b="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жұмыс:</a:t>
            </a:r>
            <a:endParaRPr lang="ru-RU"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endParaRPr lang="kk-KZ" sz="5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kk-KZ"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Тестте берілген </a:t>
            </a:r>
            <a:r>
              <a:rPr lang="ru-RU"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10 </a:t>
            </a:r>
          </a:p>
          <a:p>
            <a:pPr algn="ctr"/>
            <a:r>
              <a:rPr lang="ru-RU" sz="5400" b="1"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Сұрақтың дұрыс жауабын</a:t>
            </a:r>
            <a:r>
              <a:rPr lang="ru-RU" sz="5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тап.</a:t>
            </a:r>
            <a:r>
              <a:rPr lang="ru-RU"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0">
              <a:schemeClr val="accent6">
                <a:lumMod val="60000"/>
                <a:lumOff val="40000"/>
              </a:schemeClr>
            </a:gs>
            <a:gs pos="0">
              <a:schemeClr val="accent6"/>
            </a:gs>
            <a:gs pos="0">
              <a:schemeClr val="accent6">
                <a:lumMod val="50000"/>
              </a:schemeClr>
            </a:gs>
            <a:gs pos="0">
              <a:srgbClr val="FFEFD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idx="1"/>
          </p:nvPr>
        </p:nvSpPr>
        <p:spPr bwMode="auto">
          <a:xfrm>
            <a:off x="214282" y="285728"/>
            <a:ext cx="4429156" cy="642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Спорт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денсаулыққа пайдалы</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жоқ</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иә</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мүлде пайдасы</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жоқ</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Спорт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түрін көрсет</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ән айту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жүгіру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сурет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салу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«Футбол»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спортына</a:t>
            </a:r>
            <a:r>
              <a:rPr lang="ru-RU" sz="1600" b="1" i="1" dirty="0" smtClean="0">
                <a:latin typeface="Times New Roman" pitchFamily="18"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қатысты сөзді белгіле</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қолғап</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шаңғы</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доп</a:t>
            </a:r>
            <a:endParaRPr lang="ru-RU" sz="16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6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60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4. </a:t>
            </a:r>
            <a:r>
              <a:rPr lang="ru-RU" sz="1600" b="1" i="1" dirty="0" err="1" smtClean="0">
                <a:latin typeface="Times New Roman" pitchFamily="18" charset="0"/>
                <a:cs typeface="Times New Roman" pitchFamily="18" charset="0"/>
              </a:rPr>
              <a:t>Самат</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Смақов кім</a:t>
            </a:r>
            <a:r>
              <a:rPr lang="ru-RU" sz="1600" b="1" i="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А) </a:t>
            </a:r>
            <a:r>
              <a:rPr lang="ru-RU" sz="1600" dirty="0" err="1" smtClean="0">
                <a:latin typeface="Times New Roman" pitchFamily="18" charset="0"/>
                <a:cs typeface="Times New Roman" pitchFamily="18" charset="0"/>
              </a:rPr>
              <a:t>шаңғышы</a:t>
            </a:r>
            <a:r>
              <a:rPr lang="ru-RU" sz="1600" dirty="0" smtClean="0">
                <a:latin typeface="Times New Roman" pitchFamily="18" charset="0"/>
                <a:cs typeface="Times New Roman" pitchFamily="18" charset="0"/>
              </a:rPr>
              <a:t>  </a:t>
            </a:r>
          </a:p>
          <a:p>
            <a:pPr>
              <a:buNone/>
            </a:pPr>
            <a:r>
              <a:rPr lang="ru-RU" sz="1600" dirty="0" smtClean="0">
                <a:latin typeface="Times New Roman" pitchFamily="18" charset="0"/>
                <a:cs typeface="Times New Roman" pitchFamily="18" charset="0"/>
              </a:rPr>
              <a:t>Б) </a:t>
            </a:r>
            <a:r>
              <a:rPr lang="ru-RU" sz="1600" dirty="0" err="1" smtClean="0">
                <a:latin typeface="Times New Roman" pitchFamily="18" charset="0"/>
                <a:cs typeface="Times New Roman" pitchFamily="18" charset="0"/>
              </a:rPr>
              <a:t>футболшы</a:t>
            </a:r>
            <a:r>
              <a:rPr lang="ru-RU" sz="1600" dirty="0" smtClean="0">
                <a:latin typeface="Times New Roman" pitchFamily="18" charset="0"/>
                <a:cs typeface="Times New Roman" pitchFamily="18" charset="0"/>
              </a:rPr>
              <a:t> </a:t>
            </a:r>
          </a:p>
          <a:p>
            <a:pPr>
              <a:buNone/>
            </a:pPr>
            <a:r>
              <a:rPr lang="ru-RU" sz="1600" dirty="0" smtClean="0">
                <a:latin typeface="Times New Roman" pitchFamily="18" charset="0"/>
                <a:cs typeface="Times New Roman" pitchFamily="18" charset="0"/>
              </a:rPr>
              <a:t>В) </a:t>
            </a:r>
            <a:r>
              <a:rPr lang="ru-RU" sz="1600" dirty="0" err="1" smtClean="0">
                <a:latin typeface="Times New Roman" pitchFamily="18" charset="0"/>
                <a:cs typeface="Times New Roman" pitchFamily="18" charset="0"/>
              </a:rPr>
              <a:t>шахматшы</a:t>
            </a: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None/>
            </a:pPr>
            <a:r>
              <a:rPr lang="ru-RU" sz="1600" b="1" i="1" dirty="0" smtClean="0">
                <a:latin typeface="Times New Roman" pitchFamily="18" charset="0"/>
                <a:cs typeface="Times New Roman" pitchFamily="18" charset="0"/>
              </a:rPr>
              <a:t> 5.  </a:t>
            </a:r>
            <a:r>
              <a:rPr lang="ru-RU" sz="1600" b="1" i="1" dirty="0" err="1" smtClean="0">
                <a:latin typeface="Times New Roman" pitchFamily="18" charset="0"/>
                <a:cs typeface="Times New Roman" pitchFamily="18" charset="0"/>
              </a:rPr>
              <a:t>Жансая</a:t>
            </a:r>
            <a:r>
              <a:rPr lang="ru-RU" sz="1600" b="1" i="1" dirty="0" smtClean="0">
                <a:latin typeface="Times New Roman" pitchFamily="18" charset="0"/>
                <a:cs typeface="Times New Roman" pitchFamily="18" charset="0"/>
              </a:rPr>
              <a:t> </a:t>
            </a:r>
            <a:r>
              <a:rPr lang="ru-RU" sz="1600" b="1" i="1" dirty="0" err="1" smtClean="0">
                <a:latin typeface="Times New Roman" pitchFamily="18" charset="0"/>
                <a:cs typeface="Times New Roman" pitchFamily="18" charset="0"/>
              </a:rPr>
              <a:t>Әбдімәлік қандай </a:t>
            </a:r>
            <a:r>
              <a:rPr lang="ru-RU" sz="1600" b="1" i="1" dirty="0" smtClean="0">
                <a:latin typeface="Times New Roman" pitchFamily="18" charset="0"/>
                <a:cs typeface="Times New Roman" pitchFamily="18" charset="0"/>
              </a:rPr>
              <a:t>спорт </a:t>
            </a:r>
            <a:r>
              <a:rPr lang="ru-RU" sz="1600" b="1" i="1" dirty="0" err="1" smtClean="0">
                <a:latin typeface="Times New Roman" pitchFamily="18" charset="0"/>
                <a:cs typeface="Times New Roman" pitchFamily="18" charset="0"/>
              </a:rPr>
              <a:t>түрімен айналысады</a:t>
            </a:r>
            <a:r>
              <a:rPr lang="ru-RU" sz="1600" b="1" i="1" dirty="0" smtClean="0">
                <a:latin typeface="Times New Roman" pitchFamily="18" charset="0"/>
                <a:cs typeface="Times New Roman" pitchFamily="18" charset="0"/>
              </a:rPr>
              <a:t>?</a:t>
            </a:r>
          </a:p>
          <a:p>
            <a:pPr>
              <a:buNone/>
            </a:pPr>
            <a:r>
              <a:rPr lang="ru-RU" sz="1600" dirty="0" smtClean="0">
                <a:latin typeface="Times New Roman" pitchFamily="18" charset="0"/>
                <a:cs typeface="Times New Roman" pitchFamily="18" charset="0"/>
              </a:rPr>
              <a:t>А) бокс </a:t>
            </a:r>
          </a:p>
          <a:p>
            <a:pPr>
              <a:buNone/>
            </a:pPr>
            <a:r>
              <a:rPr lang="ru-RU" sz="1600" dirty="0" smtClean="0">
                <a:latin typeface="Times New Roman" pitchFamily="18" charset="0"/>
                <a:cs typeface="Times New Roman" pitchFamily="18" charset="0"/>
              </a:rPr>
              <a:t>Б) </a:t>
            </a:r>
            <a:r>
              <a:rPr lang="ru-RU" sz="1600" dirty="0" err="1" smtClean="0">
                <a:latin typeface="Times New Roman" pitchFamily="18" charset="0"/>
                <a:cs typeface="Times New Roman" pitchFamily="18" charset="0"/>
              </a:rPr>
              <a:t>шаңғы</a:t>
            </a: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В) шахмат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4429124" y="214290"/>
            <a:ext cx="492922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a:t>
            </a:r>
            <a:r>
              <a:rPr kumimoji="0" lang="ru-RU"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Серік</a:t>
            </a:r>
            <a:r>
              <a:rPr kumimoji="0" lang="ru-RU" b="1"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Сәпиев </a:t>
            </a:r>
            <a:r>
              <a:rPr lang="ru-RU" b="1" i="1" dirty="0" err="1" smtClean="0">
                <a:latin typeface="Times New Roman" pitchFamily="18" charset="0"/>
                <a:ea typeface="Calibri" pitchFamily="34" charset="0"/>
                <a:cs typeface="Times New Roman" pitchFamily="18" charset="0"/>
              </a:rPr>
              <a:t>қай </a:t>
            </a:r>
            <a:r>
              <a:rPr lang="ru-RU" b="1" i="1" dirty="0" smtClean="0">
                <a:latin typeface="Times New Roman" pitchFamily="18" charset="0"/>
                <a:ea typeface="Calibri" pitchFamily="34" charset="0"/>
                <a:cs typeface="Times New Roman" pitchFamily="18" charset="0"/>
              </a:rPr>
              <a:t>спорт </a:t>
            </a:r>
            <a:r>
              <a:rPr lang="ru-RU" b="1" i="1" dirty="0" err="1" smtClean="0">
                <a:latin typeface="Times New Roman" pitchFamily="18" charset="0"/>
                <a:ea typeface="Calibri" pitchFamily="34" charset="0"/>
                <a:cs typeface="Times New Roman" pitchFamily="18" charset="0"/>
              </a:rPr>
              <a:t>түрімен айналысасың</a:t>
            </a:r>
            <a:r>
              <a:rPr lang="ru-RU" b="1" i="1" dirty="0" smtClean="0">
                <a:latin typeface="Times New Roman" pitchFamily="18" charset="0"/>
                <a:ea typeface="Calibri" pitchFamily="34" charset="0"/>
                <a:cs typeface="Times New Roman" pitchFamily="18" charset="0"/>
              </a:rPr>
              <a:t>?</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a:buNone/>
            </a:pPr>
            <a:r>
              <a:rPr lang="ru-RU" dirty="0" smtClean="0">
                <a:latin typeface="Times New Roman" pitchFamily="18" charset="0"/>
                <a:cs typeface="Times New Roman" pitchFamily="18" charset="0"/>
              </a:rPr>
              <a:t>А) бокс </a:t>
            </a:r>
          </a:p>
          <a:p>
            <a:pPr>
              <a:buNone/>
            </a:pPr>
            <a:r>
              <a:rPr lang="ru-RU" dirty="0" smtClean="0">
                <a:latin typeface="Times New Roman" pitchFamily="18" charset="0"/>
                <a:cs typeface="Times New Roman" pitchFamily="18" charset="0"/>
              </a:rPr>
              <a:t>Б) </a:t>
            </a:r>
            <a:r>
              <a:rPr lang="ru-RU" dirty="0" err="1" smtClean="0">
                <a:latin typeface="Times New Roman" pitchFamily="18" charset="0"/>
                <a:cs typeface="Times New Roman" pitchFamily="18" charset="0"/>
              </a:rPr>
              <a:t>шаңғы</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 шахмат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Аптаның бірінші</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күні қалай аталады</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сәрсенбі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бейсенбі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дүйсенбі</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«Четверг»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сөзінің қазақша аудармасы</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қандай</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a:t>
            </a:r>
            <a:r>
              <a:rPr lang="ru-RU" dirty="0" err="1" smtClean="0">
                <a:latin typeface="Times New Roman" pitchFamily="18" charset="0"/>
                <a:ea typeface="Calibri" pitchFamily="34" charset="0"/>
                <a:cs typeface="Times New Roman" pitchFamily="18" charset="0"/>
              </a:rPr>
              <a:t>жексенбі</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a:t>
            </a:r>
            <a:r>
              <a:rPr lang="ru-RU" dirty="0" err="1" smtClean="0">
                <a:latin typeface="Times New Roman" pitchFamily="18" charset="0"/>
                <a:ea typeface="Calibri" pitchFamily="34" charset="0"/>
                <a:cs typeface="Times New Roman" pitchFamily="18" charset="0"/>
              </a:rPr>
              <a:t>бейсенбі</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сәрсенбі</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a:t>
            </a:r>
            <a:r>
              <a:rPr kumimoji="0" lang="ru-RU" b="1" i="1" u="none" strike="noStrike" cap="none" normalizeH="0" baseline="0" dirty="0" err="1" smtClean="0">
                <a:ln>
                  <a:noFill/>
                </a:ln>
                <a:solidFill>
                  <a:schemeClr val="tx1"/>
                </a:solidFill>
                <a:effectLst/>
                <a:latin typeface="Calibri"/>
                <a:ea typeface="Calibri" pitchFamily="34" charset="0"/>
                <a:cs typeface="Times New Roman" pitchFamily="18" charset="0"/>
              </a:rPr>
              <a:t>«Үйірме» сөзінің орысша</a:t>
            </a:r>
            <a:r>
              <a:rPr kumimoji="0" lang="ru-RU" b="1" i="1"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Calibri"/>
                <a:ea typeface="Calibri" pitchFamily="34" charset="0"/>
                <a:cs typeface="Times New Roman" pitchFamily="18" charset="0"/>
              </a:rPr>
              <a:t>аудармасы</a:t>
            </a:r>
            <a:r>
              <a:rPr kumimoji="0" lang="ru-RU" b="1" i="1"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Calibri"/>
                <a:ea typeface="Calibri" pitchFamily="34" charset="0"/>
                <a:cs typeface="Times New Roman" pitchFamily="18" charset="0"/>
              </a:rPr>
              <a:t>қандай?</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ворота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кружок</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перчатка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Спорттың пайдасын</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көрсет.</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пайдалы</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дәрумендер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қуаныш сыйлайды</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денсаулыққа пайдалы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365f5a50474f.jpg"/>
          <p:cNvPicPr>
            <a:picLocks noGrp="1" noChangeAspect="1"/>
          </p:cNvPicPr>
          <p:nvPr>
            <p:ph idx="1"/>
          </p:nvPr>
        </p:nvPicPr>
        <p:blipFill>
          <a:blip r:embed="rId2" cstate="print"/>
          <a:stretch>
            <a:fillRect/>
          </a:stretch>
        </p:blipFill>
        <p:spPr>
          <a:xfrm>
            <a:off x="0" y="-142900"/>
            <a:ext cx="9001156" cy="7000900"/>
          </a:xfrm>
        </p:spPr>
      </p:pic>
      <p:sp>
        <p:nvSpPr>
          <p:cNvPr id="7" name="Прямоугольник 6"/>
          <p:cNvSpPr/>
          <p:nvPr/>
        </p:nvSpPr>
        <p:spPr>
          <a:xfrm>
            <a:off x="1357290" y="285728"/>
            <a:ext cx="1800493" cy="56323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1</a:t>
            </a:r>
            <a:r>
              <a:rPr lang="kk-KZ"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Б</a:t>
            </a:r>
            <a:endParaRPr lang="ru-RU"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ru-RU"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2. Б</a:t>
            </a:r>
          </a:p>
          <a:p>
            <a:pPr algn="ctr"/>
            <a:r>
              <a:rPr lang="ru-RU"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3. В</a:t>
            </a:r>
          </a:p>
          <a:p>
            <a:pPr algn="ctr"/>
            <a:r>
              <a:rPr lang="ru-RU"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4. Б</a:t>
            </a:r>
          </a:p>
          <a:p>
            <a:pPr algn="ctr"/>
            <a:r>
              <a:rPr lang="ru-RU"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5. В</a:t>
            </a:r>
            <a:endParaRPr lang="ru-RU" sz="72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 name="Прямоугольник 9"/>
          <p:cNvSpPr/>
          <p:nvPr/>
        </p:nvSpPr>
        <p:spPr>
          <a:xfrm>
            <a:off x="5786446" y="285728"/>
            <a:ext cx="2217274" cy="56323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6</a:t>
            </a:r>
            <a:r>
              <a:rPr lang="ru-RU"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А </a:t>
            </a:r>
          </a:p>
          <a:p>
            <a:pPr algn="ctr"/>
            <a:r>
              <a:rPr lang="en-US"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7</a:t>
            </a:r>
            <a:r>
              <a:rPr lang="kk-KZ"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В</a:t>
            </a:r>
            <a:endParaRPr lang="ru-RU"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8</a:t>
            </a:r>
            <a:r>
              <a:rPr lang="kk-KZ"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Б</a:t>
            </a:r>
            <a:endParaRPr lang="ru-RU" sz="72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9</a:t>
            </a:r>
            <a:r>
              <a:rPr lang="kk-KZ"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Б</a:t>
            </a:r>
            <a:endParaRPr lang="ru-RU"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10</a:t>
            </a:r>
            <a:r>
              <a:rPr lang="kk-KZ" sz="72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В</a:t>
            </a:r>
            <a:endParaRPr lang="ru-RU" sz="72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1428736"/>
            <a:ext cx="5500726" cy="3500462"/>
          </a:xfrm>
        </p:spPr>
        <p:txBody>
          <a:bodyPr>
            <a:noAutofit/>
          </a:bodyPr>
          <a:lstStyle/>
          <a:p>
            <a:r>
              <a:rPr lang="kk-KZ" sz="6000" b="1" i="1" dirty="0" smtClean="0">
                <a:latin typeface="Times New Roman" pitchFamily="18" charset="0"/>
                <a:cs typeface="Times New Roman" pitchFamily="18" charset="0"/>
              </a:rPr>
              <a:t>Үй тапсырмасы:</a:t>
            </a:r>
            <a:br>
              <a:rPr lang="kk-KZ" sz="6000" b="1" i="1" dirty="0" smtClean="0">
                <a:latin typeface="Times New Roman" pitchFamily="18" charset="0"/>
                <a:cs typeface="Times New Roman" pitchFamily="18" charset="0"/>
              </a:rPr>
            </a:br>
            <a:r>
              <a:rPr lang="ru-RU" sz="6000" b="1" i="1" dirty="0" smtClean="0">
                <a:latin typeface="Times New Roman" pitchFamily="18" charset="0"/>
                <a:cs typeface="Times New Roman" pitchFamily="18" charset="0"/>
              </a:rPr>
              <a:t>5</a:t>
            </a:r>
            <a:r>
              <a:rPr lang="kk-KZ" sz="6000" b="1" i="1" dirty="0" smtClean="0">
                <a:latin typeface="Times New Roman" pitchFamily="18" charset="0"/>
                <a:cs typeface="Times New Roman" pitchFamily="18" charset="0"/>
              </a:rPr>
              <a:t> – тапсырма.</a:t>
            </a:r>
            <a:br>
              <a:rPr lang="kk-KZ" sz="6000" b="1" i="1" dirty="0" smtClean="0">
                <a:latin typeface="Times New Roman" pitchFamily="18" charset="0"/>
                <a:cs typeface="Times New Roman" pitchFamily="18" charset="0"/>
              </a:rPr>
            </a:br>
            <a:r>
              <a:rPr lang="kk-KZ" sz="6000" b="1" i="1" dirty="0" smtClean="0">
                <a:latin typeface="Times New Roman" pitchFamily="18" charset="0"/>
                <a:cs typeface="Times New Roman" pitchFamily="18" charset="0"/>
              </a:rPr>
              <a:t>Сұрақтарға жауап бер.</a:t>
            </a:r>
            <a:br>
              <a:rPr lang="kk-KZ" sz="6000" b="1" i="1" dirty="0" smtClean="0">
                <a:latin typeface="Times New Roman" pitchFamily="18" charset="0"/>
                <a:cs typeface="Times New Roman" pitchFamily="18" charset="0"/>
              </a:rPr>
            </a:br>
            <a:endParaRPr lang="ru-RU" sz="6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Гульнур\Desktop\Новая папка (2)\IMG_44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45512298.jpg"/>
          <p:cNvPicPr>
            <a:picLocks noGrp="1" noChangeAspect="1"/>
          </p:cNvPicPr>
          <p:nvPr>
            <p:ph idx="1"/>
          </p:nvPr>
        </p:nvPicPr>
        <p:blipFill>
          <a:blip r:embed="rId2"/>
          <a:stretch>
            <a:fillRect/>
          </a:stretch>
        </p:blipFill>
        <p:spPr>
          <a:xfrm>
            <a:off x="0" y="0"/>
            <a:ext cx="9143999" cy="6858000"/>
          </a:xfrm>
        </p:spPr>
      </p:pic>
      <p:sp>
        <p:nvSpPr>
          <p:cNvPr id="8" name="Заголовок 1"/>
          <p:cNvSpPr txBox="1">
            <a:spLocks/>
          </p:cNvSpPr>
          <p:nvPr/>
        </p:nvSpPr>
        <p:spPr>
          <a:xfrm>
            <a:off x="642910" y="214290"/>
            <a:ext cx="7786742" cy="8572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80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Рефлексия</a:t>
            </a:r>
            <a:endParaRPr kumimoji="0" lang="ru-RU" sz="80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9" name="Прямоугольник с двумя скругленными противолежащими углами 8"/>
          <p:cNvSpPr/>
          <p:nvPr/>
        </p:nvSpPr>
        <p:spPr>
          <a:xfrm>
            <a:off x="428596" y="1500174"/>
            <a:ext cx="2357454" cy="100013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4000" dirty="0" smtClean="0">
                <a:solidFill>
                  <a:schemeClr val="tx1"/>
                </a:solidFill>
                <a:latin typeface="Times New Roman" pitchFamily="18" charset="0"/>
                <a:cs typeface="Times New Roman" pitchFamily="18" charset="0"/>
              </a:rPr>
              <a:t> </a:t>
            </a:r>
            <a:r>
              <a:rPr lang="kk-KZ" sz="4000" b="1" dirty="0" smtClean="0">
                <a:solidFill>
                  <a:schemeClr val="tx1"/>
                </a:solidFill>
                <a:latin typeface="Times New Roman" pitchFamily="18" charset="0"/>
                <a:cs typeface="Times New Roman" pitchFamily="18" charset="0"/>
              </a:rPr>
              <a:t>Білемін</a:t>
            </a:r>
            <a:endParaRPr lang="ru-RU" sz="4000" b="1" dirty="0">
              <a:solidFill>
                <a:schemeClr val="tx1"/>
              </a:solidFill>
              <a:latin typeface="Times New Roman" pitchFamily="18" charset="0"/>
              <a:cs typeface="Times New Roman" pitchFamily="18" charset="0"/>
            </a:endParaRPr>
          </a:p>
        </p:txBody>
      </p:sp>
      <p:sp>
        <p:nvSpPr>
          <p:cNvPr id="10" name="Прямоугольник с двумя скругленными противолежащими углами 9"/>
          <p:cNvSpPr/>
          <p:nvPr/>
        </p:nvSpPr>
        <p:spPr>
          <a:xfrm>
            <a:off x="3357554" y="1500174"/>
            <a:ext cx="2357454" cy="100013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solidFill>
                  <a:schemeClr val="tx1"/>
                </a:solidFill>
                <a:latin typeface="Times New Roman" pitchFamily="18" charset="0"/>
                <a:cs typeface="Times New Roman" pitchFamily="18" charset="0"/>
              </a:rPr>
              <a:t>Білдім</a:t>
            </a:r>
            <a:endParaRPr lang="ru-RU" sz="3600" b="1" dirty="0">
              <a:solidFill>
                <a:schemeClr val="tx1"/>
              </a:solidFill>
              <a:latin typeface="Times New Roman" pitchFamily="18" charset="0"/>
              <a:cs typeface="Times New Roman" pitchFamily="18" charset="0"/>
            </a:endParaRPr>
          </a:p>
        </p:txBody>
      </p:sp>
      <p:sp>
        <p:nvSpPr>
          <p:cNvPr id="11" name="Прямоугольник с двумя скругленными противолежащими углами 10"/>
          <p:cNvSpPr/>
          <p:nvPr/>
        </p:nvSpPr>
        <p:spPr>
          <a:xfrm>
            <a:off x="6143636" y="1428736"/>
            <a:ext cx="2357454" cy="1071570"/>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solidFill>
                  <a:schemeClr val="tx1"/>
                </a:solidFill>
                <a:latin typeface="Times New Roman" pitchFamily="18" charset="0"/>
                <a:cs typeface="Times New Roman" pitchFamily="18" charset="0"/>
              </a:rPr>
              <a:t>Білгім келеді</a:t>
            </a:r>
            <a:endParaRPr lang="ru-RU" sz="3600"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428596" y="2643182"/>
            <a:ext cx="2357454" cy="30003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357554" y="2643182"/>
            <a:ext cx="2357454" cy="30003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143636" y="2714620"/>
            <a:ext cx="2357454" cy="292895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4018002" y="2644170"/>
            <a:ext cx="184731" cy="369332"/>
          </a:xfrm>
          <a:prstGeom prst="rect">
            <a:avLst/>
          </a:prstGeom>
        </p:spPr>
        <p:txBody>
          <a:bodyPr wrap="none">
            <a:spAutoFit/>
          </a:bodyPr>
          <a:lstStyle/>
          <a:p>
            <a:endParaRPr lang="ru-RU" dirty="0"/>
          </a:p>
        </p:txBody>
      </p:sp>
      <p:pic>
        <p:nvPicPr>
          <p:cNvPr id="13" name="Содержимое 12" descr="41988715.jpg"/>
          <p:cNvPicPr>
            <a:picLocks noGrp="1" noChangeAspect="1"/>
          </p:cNvPicPr>
          <p:nvPr>
            <p:ph idx="1"/>
          </p:nvPr>
        </p:nvPicPr>
        <p:blipFill>
          <a:blip r:embed="rId3"/>
          <a:stretch>
            <a:fillRect/>
          </a:stretch>
        </p:blipFill>
        <p:spPr>
          <a:xfrm>
            <a:off x="0" y="0"/>
            <a:ext cx="9144000" cy="6858000"/>
          </a:xfrm>
        </p:spPr>
      </p:pic>
      <p:sp>
        <p:nvSpPr>
          <p:cNvPr id="14" name="Прямоугольник 13"/>
          <p:cNvSpPr/>
          <p:nvPr/>
        </p:nvSpPr>
        <p:spPr>
          <a:xfrm>
            <a:off x="571472" y="714356"/>
            <a:ext cx="7500990" cy="5016758"/>
          </a:xfrm>
          <a:prstGeom prst="rect">
            <a:avLst/>
          </a:prstGeom>
        </p:spPr>
        <p:txBody>
          <a:bodyPr wrap="square">
            <a:spAutoFit/>
          </a:bodyPr>
          <a:lstStyle/>
          <a:p>
            <a:pPr algn="ctr"/>
            <a:r>
              <a:rPr lang="kk-KZ" sz="5400" b="1" i="1" dirty="0" smtClean="0">
                <a:latin typeface="Times New Roman" pitchFamily="18" charset="0"/>
                <a:cs typeface="Times New Roman" pitchFamily="18" charset="0"/>
              </a:rPr>
              <a:t>Бағалау</a:t>
            </a:r>
          </a:p>
          <a:p>
            <a:pPr algn="ctr"/>
            <a:endParaRPr lang="kk-KZ" sz="3600" dirty="0" smtClean="0">
              <a:latin typeface="Times New Roman" pitchFamily="18" charset="0"/>
              <a:cs typeface="Times New Roman" pitchFamily="18" charset="0"/>
            </a:endParaRPr>
          </a:p>
          <a:p>
            <a:pPr algn="just">
              <a:buFont typeface="Wingdings" pitchFamily="2" charset="2"/>
              <a:buChar char="Ø"/>
            </a:pPr>
            <a:r>
              <a:rPr lang="kk-KZ" sz="3600" dirty="0" smtClean="0">
                <a:latin typeface="Times New Roman" pitchFamily="18" charset="0"/>
                <a:cs typeface="Times New Roman" pitchFamily="18" charset="0"/>
              </a:rPr>
              <a:t> 	Қағаздар саны бойынша бағалау:</a:t>
            </a:r>
          </a:p>
          <a:p>
            <a:pPr algn="just">
              <a:buFont typeface="Wingdings" pitchFamily="2" charset="2"/>
              <a:buChar char="Ø"/>
            </a:pPr>
            <a:r>
              <a:rPr lang="kk-KZ"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аралы</a:t>
            </a:r>
            <a:r>
              <a:rPr lang="kk-KZ" sz="3600" dirty="0" smtClean="0">
                <a:latin typeface="Times New Roman" pitchFamily="18" charset="0"/>
                <a:cs typeface="Times New Roman" pitchFamily="18" charset="0"/>
              </a:rPr>
              <a:t>ғы – “5” деген баға</a:t>
            </a:r>
          </a:p>
          <a:p>
            <a:pPr algn="just">
              <a:buFont typeface="Wingdings" pitchFamily="2" charset="2"/>
              <a:buChar char="Ø"/>
            </a:pPr>
            <a:r>
              <a:rPr lang="kk-KZ" sz="3600" dirty="0" smtClean="0">
                <a:latin typeface="Times New Roman" pitchFamily="18" charset="0"/>
                <a:cs typeface="Times New Roman" pitchFamily="18" charset="0"/>
              </a:rPr>
              <a:t> 	9 – 5 аралығы – “4” деген баға</a:t>
            </a:r>
          </a:p>
          <a:p>
            <a:pPr algn="just">
              <a:buFont typeface="Wingdings" pitchFamily="2" charset="2"/>
              <a:buChar char="Ø"/>
            </a:pPr>
            <a:r>
              <a:rPr lang="kk-KZ" sz="3600" dirty="0" smtClean="0">
                <a:latin typeface="Times New Roman" pitchFamily="18" charset="0"/>
                <a:cs typeface="Times New Roman" pitchFamily="18" charset="0"/>
              </a:rPr>
              <a:t> 	5-</a:t>
            </a:r>
            <a:r>
              <a:rPr lang="ru-RU" sz="3600" dirty="0" smtClean="0">
                <a:latin typeface="Times New Roman" pitchFamily="18" charset="0"/>
                <a:cs typeface="Times New Roman" pitchFamily="18" charset="0"/>
              </a:rPr>
              <a:t>2 </a:t>
            </a:r>
            <a:r>
              <a:rPr lang="kk-KZ" sz="3600" dirty="0" smtClean="0">
                <a:latin typeface="Times New Roman" pitchFamily="18" charset="0"/>
                <a:cs typeface="Times New Roman" pitchFamily="18" charset="0"/>
              </a:rPr>
              <a:t>аралығы – “3” деген баға</a:t>
            </a:r>
          </a:p>
          <a:p>
            <a:pPr algn="just">
              <a:buFont typeface="Wingdings" pitchFamily="2" charset="2"/>
              <a:buChar char="Ø"/>
            </a:pPr>
            <a:r>
              <a:rPr lang="kk-KZ" sz="3600" dirty="0" smtClean="0">
                <a:latin typeface="Times New Roman" pitchFamily="18" charset="0"/>
                <a:cs typeface="Times New Roman" pitchFamily="18" charset="0"/>
              </a:rPr>
              <a:t> 	2-1 аралығы – “2” деген баға</a:t>
            </a:r>
          </a:p>
          <a:p>
            <a:endParaRPr lang="ru-RU"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28596" y="2500306"/>
            <a:ext cx="6991401" cy="1661993"/>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solidFill>
                  <a:srgbClr val="660066"/>
                </a:solidFill>
                <a:effectLst>
                  <a:glow rad="45500">
                    <a:schemeClr val="accent1">
                      <a:satMod val="220000"/>
                      <a:alpha val="35000"/>
                    </a:schemeClr>
                  </a:glow>
                </a:effectLst>
              </a:rPr>
              <a:t> </a:t>
            </a:r>
            <a:r>
              <a:rPr lang="ru-RU" sz="4800" b="1" i="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pitchFamily="18" charset="0"/>
                <a:cs typeface="Times New Roman" pitchFamily="18" charset="0"/>
              </a:rPr>
              <a:t>НАЗАРЛАРЫҢЫЗҒА </a:t>
            </a:r>
          </a:p>
          <a:p>
            <a:pPr algn="ctr"/>
            <a:r>
              <a:rPr lang="ru-RU" sz="4800" b="1" i="1"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pitchFamily="18" charset="0"/>
                <a:cs typeface="Times New Roman" pitchFamily="18" charset="0"/>
              </a:rPr>
              <a:t>РАХМЕТ!!!</a:t>
            </a:r>
            <a:endParaRPr lang="ru-RU" sz="4800" b="1" i="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pitchFamily="18" charset="0"/>
              <a:cs typeface="Times New Roman" pitchFamily="18" charset="0"/>
            </a:endParaRPr>
          </a:p>
        </p:txBody>
      </p:sp>
      <p:pic>
        <p:nvPicPr>
          <p:cNvPr id="5" name="Picture 14" descr="bird11"/>
          <p:cNvPicPr>
            <a:picLocks noChangeAspect="1" noChangeArrowheads="1" noCrop="1"/>
          </p:cNvPicPr>
          <p:nvPr/>
        </p:nvPicPr>
        <p:blipFill>
          <a:blip r:embed="rId3"/>
          <a:srcRect/>
          <a:stretch>
            <a:fillRect/>
          </a:stretch>
        </p:blipFill>
        <p:spPr bwMode="auto">
          <a:xfrm>
            <a:off x="1142976" y="285728"/>
            <a:ext cx="2804089" cy="2071678"/>
          </a:xfrm>
          <a:prstGeom prst="rect">
            <a:avLst/>
          </a:prstGeom>
          <a:noFill/>
          <a:ln w="9525">
            <a:noFill/>
            <a:miter lim="800000"/>
            <a:headEnd/>
            <a:tailEnd/>
          </a:ln>
        </p:spPr>
      </p:pic>
      <p:pic>
        <p:nvPicPr>
          <p:cNvPr id="6" name="Picture 14" descr="bird11"/>
          <p:cNvPicPr>
            <a:picLocks noChangeAspect="1" noChangeArrowheads="1" noCrop="1"/>
          </p:cNvPicPr>
          <p:nvPr/>
        </p:nvPicPr>
        <p:blipFill>
          <a:blip r:embed="rId3"/>
          <a:srcRect/>
          <a:stretch>
            <a:fillRect/>
          </a:stretch>
        </p:blipFill>
        <p:spPr bwMode="auto">
          <a:xfrm>
            <a:off x="0" y="3143248"/>
            <a:ext cx="4000496" cy="3286148"/>
          </a:xfrm>
          <a:prstGeom prst="rect">
            <a:avLst/>
          </a:prstGeom>
          <a:noFill/>
          <a:ln w="9525">
            <a:noFill/>
            <a:miter lim="800000"/>
            <a:headEnd/>
            <a:tailEnd/>
          </a:ln>
        </p:spPr>
      </p:pic>
      <p:pic>
        <p:nvPicPr>
          <p:cNvPr id="7" name="Picture 14" descr="bird11"/>
          <p:cNvPicPr>
            <a:picLocks noChangeAspect="1" noChangeArrowheads="1" noCrop="1"/>
          </p:cNvPicPr>
          <p:nvPr/>
        </p:nvPicPr>
        <p:blipFill>
          <a:blip r:embed="rId3"/>
          <a:srcRect/>
          <a:stretch>
            <a:fillRect/>
          </a:stretch>
        </p:blipFill>
        <p:spPr bwMode="auto">
          <a:xfrm flipH="1">
            <a:off x="3786182" y="428604"/>
            <a:ext cx="3357585" cy="2071678"/>
          </a:xfrm>
          <a:prstGeom prst="rect">
            <a:avLst/>
          </a:prstGeom>
          <a:noFill/>
          <a:ln w="9525">
            <a:noFill/>
            <a:miter lim="800000"/>
            <a:headEnd/>
            <a:tailEnd/>
          </a:ln>
        </p:spPr>
      </p:pic>
      <p:pic>
        <p:nvPicPr>
          <p:cNvPr id="8" name="Picture 14" descr="bird11"/>
          <p:cNvPicPr>
            <a:picLocks noChangeAspect="1" noChangeArrowheads="1" noCrop="1"/>
          </p:cNvPicPr>
          <p:nvPr/>
        </p:nvPicPr>
        <p:blipFill>
          <a:blip r:embed="rId3"/>
          <a:srcRect/>
          <a:stretch>
            <a:fillRect/>
          </a:stretch>
        </p:blipFill>
        <p:spPr bwMode="auto">
          <a:xfrm flipH="1">
            <a:off x="5143504" y="2500306"/>
            <a:ext cx="4357686" cy="3000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960"/>
                            </p:stCondLst>
                            <p:childTnLst>
                              <p:par>
                                <p:cTn id="11" presetID="4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
                                        <p:tgtEl>
                                          <p:spTgt spid="5"/>
                                        </p:tgtEl>
                                      </p:cBhvr>
                                    </p:animEffect>
                                    <p:anim calcmode="lin" valueType="num">
                                      <p:cBhvr>
                                        <p:cTn id="14" dur="400" fill="hold"/>
                                        <p:tgtEl>
                                          <p:spTgt spid="5"/>
                                        </p:tgtEl>
                                        <p:attrNameLst>
                                          <p:attrName>ppt_x</p:attrName>
                                        </p:attrNameLst>
                                      </p:cBhvr>
                                      <p:tavLst>
                                        <p:tav tm="0">
                                          <p:val>
                                            <p:strVal val="#ppt_x"/>
                                          </p:val>
                                        </p:tav>
                                        <p:tav tm="100000">
                                          <p:val>
                                            <p:strVal val="#ppt_x"/>
                                          </p:val>
                                        </p:tav>
                                      </p:tavLst>
                                    </p:anim>
                                    <p:anim calcmode="lin" valueType="num">
                                      <p:cBhvr>
                                        <p:cTn id="15" dur="400" fill="hold"/>
                                        <p:tgtEl>
                                          <p:spTgt spid="5"/>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1960"/>
                            </p:stCondLst>
                            <p:childTnLst>
                              <p:par>
                                <p:cTn id="19" presetID="43"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2960"/>
                            </p:stCondLst>
                            <p:childTnLst>
                              <p:par>
                                <p:cTn id="27" presetID="43"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anim calcmode="lin" valueType="num">
                                      <p:cBhvr>
                                        <p:cTn id="30" dur="400" fill="hold"/>
                                        <p:tgtEl>
                                          <p:spTgt spid="7"/>
                                        </p:tgtEl>
                                        <p:attrNameLst>
                                          <p:attrName>ppt_x</p:attrName>
                                        </p:attrNameLst>
                                      </p:cBhvr>
                                      <p:tavLst>
                                        <p:tav tm="0">
                                          <p:val>
                                            <p:strVal val="#ppt_x"/>
                                          </p:val>
                                        </p:tav>
                                        <p:tav tm="100000">
                                          <p:val>
                                            <p:strVal val="#ppt_x"/>
                                          </p:val>
                                        </p:tav>
                                      </p:tavLst>
                                    </p:anim>
                                    <p:anim calcmode="lin" valueType="num">
                                      <p:cBhvr>
                                        <p:cTn id="31" dur="400" fill="hold"/>
                                        <p:tgtEl>
                                          <p:spTgt spid="7"/>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3960"/>
                            </p:stCondLst>
                            <p:childTnLst>
                              <p:par>
                                <p:cTn id="35" presetID="43"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
                                        <p:tgtEl>
                                          <p:spTgt spid="8"/>
                                        </p:tgtEl>
                                      </p:cBhvr>
                                    </p:animEffect>
                                    <p:anim calcmode="lin" valueType="num">
                                      <p:cBhvr>
                                        <p:cTn id="38" dur="400" fill="hold"/>
                                        <p:tgtEl>
                                          <p:spTgt spid="8"/>
                                        </p:tgtEl>
                                        <p:attrNameLst>
                                          <p:attrName>ppt_x</p:attrName>
                                        </p:attrNameLst>
                                      </p:cBhvr>
                                      <p:tavLst>
                                        <p:tav tm="0">
                                          <p:val>
                                            <p:strVal val="#ppt_x"/>
                                          </p:val>
                                        </p:tav>
                                        <p:tav tm="100000">
                                          <p:val>
                                            <p:strVal val="#ppt_x"/>
                                          </p:val>
                                        </p:tav>
                                      </p:tavLst>
                                    </p:anim>
                                    <p:anim calcmode="lin" valueType="num">
                                      <p:cBhvr>
                                        <p:cTn id="39" dur="400" fill="hold"/>
                                        <p:tgtEl>
                                          <p:spTgt spid="8"/>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357290" y="642918"/>
            <a:ext cx="6715172" cy="1714504"/>
          </a:xfrm>
        </p:spPr>
        <p:txBody>
          <a:bodyPr>
            <a:normAutofit fontScale="90000"/>
          </a:bodyPr>
          <a:lstStyle/>
          <a:p>
            <a:pPr algn="just"/>
            <a:r>
              <a:rPr lang="kk-KZ" sz="5400" b="1" i="1" dirty="0" smtClean="0">
                <a:latin typeface="Times New Roman" pitchFamily="18" charset="0"/>
                <a:cs typeface="Times New Roman" pitchFamily="18" charset="0"/>
              </a:rPr>
              <a:t/>
            </a:r>
            <a:br>
              <a:rPr lang="kk-KZ"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1</a:t>
            </a:r>
            <a:r>
              <a:rPr lang="kk-KZ" sz="5400" b="1" i="1" dirty="0" smtClean="0">
                <a:latin typeface="Times New Roman" pitchFamily="18" charset="0"/>
                <a:cs typeface="Times New Roman" pitchFamily="18" charset="0"/>
              </a:rPr>
              <a:t>. Бұл  спорттың түрі қалай аталады?</a:t>
            </a:r>
            <a:br>
              <a:rPr lang="kk-KZ"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endParaRPr lang="ru-RU" sz="5400" b="1" i="1" dirty="0">
              <a:latin typeface="Times New Roman" pitchFamily="18" charset="0"/>
              <a:cs typeface="Times New Roman" pitchFamily="18" charset="0"/>
            </a:endParaRPr>
          </a:p>
        </p:txBody>
      </p:sp>
      <p:pic>
        <p:nvPicPr>
          <p:cNvPr id="3" name="Picture 2" descr="C:\Users\Гульнур\Desktop\Новая папка (2)\IMG_4414.JPG"/>
          <p:cNvPicPr>
            <a:picLocks noChangeAspect="1" noChangeArrowheads="1"/>
          </p:cNvPicPr>
          <p:nvPr/>
        </p:nvPicPr>
        <p:blipFill>
          <a:blip r:embed="rId3"/>
          <a:srcRect/>
          <a:stretch>
            <a:fillRect/>
          </a:stretch>
        </p:blipFill>
        <p:spPr bwMode="auto">
          <a:xfrm>
            <a:off x="1285852" y="1428736"/>
            <a:ext cx="6500858" cy="5429264"/>
          </a:xfrm>
          <a:prstGeom prst="rect">
            <a:avLst/>
          </a:prstGeom>
          <a:noFill/>
        </p:spPr>
      </p:pic>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3075" name="Picture 3" descr="C:\Users\Гульнур\Desktop\Новая папка (2)\IMG_4418.JPG"/>
          <p:cNvPicPr>
            <a:picLocks noGrp="1" noChangeAspect="1" noChangeArrowheads="1"/>
          </p:cNvPicPr>
          <p:nvPr>
            <p:ph idx="1"/>
          </p:nvPr>
        </p:nvPicPr>
        <p:blipFill>
          <a:blip r:embed="rId3"/>
          <a:srcRect/>
          <a:stretch>
            <a:fillRect/>
          </a:stretch>
        </p:blipFill>
        <p:spPr bwMode="auto">
          <a:xfrm>
            <a:off x="785786" y="1500174"/>
            <a:ext cx="7358114" cy="5357826"/>
          </a:xfrm>
          <a:prstGeom prst="rect">
            <a:avLst/>
          </a:prstGeom>
          <a:noFill/>
        </p:spPr>
      </p:pic>
      <p:sp>
        <p:nvSpPr>
          <p:cNvPr id="4" name="Заголовок 1"/>
          <p:cNvSpPr>
            <a:spLocks noGrp="1"/>
          </p:cNvSpPr>
          <p:nvPr>
            <p:ph type="title"/>
          </p:nvPr>
        </p:nvSpPr>
        <p:spPr>
          <a:xfrm>
            <a:off x="1357290" y="642918"/>
            <a:ext cx="6715172" cy="1714504"/>
          </a:xfrm>
        </p:spPr>
        <p:txBody>
          <a:bodyPr>
            <a:normAutofit fontScale="90000"/>
          </a:bodyPr>
          <a:lstStyle/>
          <a:p>
            <a:pPr algn="just"/>
            <a:r>
              <a:rPr lang="kk-KZ" sz="5400" b="1" i="1" dirty="0" smtClean="0">
                <a:latin typeface="Times New Roman" pitchFamily="18" charset="0"/>
                <a:cs typeface="Times New Roman" pitchFamily="18" charset="0"/>
              </a:rPr>
              <a:t/>
            </a:r>
            <a:br>
              <a:rPr lang="kk-KZ"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r>
              <a:rPr lang="ru-RU" sz="5400" b="1" i="1" dirty="0" smtClean="0">
                <a:latin typeface="Times New Roman" pitchFamily="18" charset="0"/>
                <a:cs typeface="Times New Roman" pitchFamily="18" charset="0"/>
              </a:rPr>
              <a:t>2</a:t>
            </a:r>
            <a:r>
              <a:rPr lang="kk-KZ" sz="5400" b="1" i="1" dirty="0" smtClean="0">
                <a:latin typeface="Times New Roman" pitchFamily="18" charset="0"/>
                <a:cs typeface="Times New Roman" pitchFamily="18" charset="0"/>
              </a:rPr>
              <a:t>. Бұл  спорттың түрі қалай аталады?</a:t>
            </a:r>
            <a:br>
              <a:rPr lang="kk-KZ"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r>
              <a:rPr lang="en-US" sz="5400" b="1" i="1" dirty="0" smtClean="0">
                <a:latin typeface="Times New Roman" pitchFamily="18" charset="0"/>
                <a:cs typeface="Times New Roman" pitchFamily="18" charset="0"/>
              </a:rPr>
              <a:t/>
            </a:r>
            <a:br>
              <a:rPr lang="en-US" sz="5400" b="1" i="1" dirty="0" smtClean="0">
                <a:latin typeface="Times New Roman" pitchFamily="18" charset="0"/>
                <a:cs typeface="Times New Roman" pitchFamily="18" charset="0"/>
              </a:rPr>
            </a:br>
            <a:endParaRPr lang="ru-RU" sz="5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571472" y="0"/>
            <a:ext cx="7786742" cy="3785652"/>
          </a:xfrm>
          <a:prstGeom prst="rect">
            <a:avLst/>
          </a:prstGeom>
        </p:spPr>
        <p:txBody>
          <a:bodyPr wrap="square">
            <a:spAutoFit/>
          </a:bodyPr>
          <a:lstStyle/>
          <a:p>
            <a:pPr algn="ctr"/>
            <a:r>
              <a:rPr lang="kk-KZ" sz="4000" b="1" i="1" dirty="0" smtClean="0">
                <a:latin typeface="Times New Roman" pitchFamily="18" charset="0"/>
                <a:cs typeface="Times New Roman" pitchFamily="18" charset="0"/>
              </a:rPr>
              <a:t> </a:t>
            </a:r>
          </a:p>
          <a:p>
            <a:pPr algn="ctr"/>
            <a:r>
              <a:rPr lang="kk-KZ" sz="4000" b="1" i="1" dirty="0" smtClean="0">
                <a:latin typeface="Times New Roman" pitchFamily="18" charset="0"/>
                <a:cs typeface="Times New Roman" pitchFamily="18" charset="0"/>
              </a:rPr>
              <a:t> </a:t>
            </a:r>
            <a:r>
              <a:rPr lang="ru-RU" sz="4000" b="1" i="1" dirty="0" smtClean="0">
                <a:latin typeface="Times New Roman" pitchFamily="18" charset="0"/>
                <a:cs typeface="Times New Roman" pitchFamily="18" charset="0"/>
              </a:rPr>
              <a:t>3</a:t>
            </a:r>
            <a:r>
              <a:rPr lang="kk-KZ" sz="4000" b="1" i="1" dirty="0" smtClean="0">
                <a:latin typeface="Times New Roman" pitchFamily="18" charset="0"/>
                <a:cs typeface="Times New Roman" pitchFamily="18" charset="0"/>
              </a:rPr>
              <a:t>. Бұл  спорттың түрі қалай аталады?</a:t>
            </a:r>
            <a:br>
              <a:rPr lang="kk-KZ" sz="4000" b="1" i="1" dirty="0" smtClean="0">
                <a:latin typeface="Times New Roman" pitchFamily="18" charset="0"/>
                <a:cs typeface="Times New Roman" pitchFamily="18" charset="0"/>
              </a:rPr>
            </a:br>
            <a:r>
              <a:rPr lang="en-US" sz="4000" b="1" i="1" dirty="0" smtClean="0">
                <a:latin typeface="Times New Roman" pitchFamily="18" charset="0"/>
                <a:cs typeface="Times New Roman" pitchFamily="18" charset="0"/>
              </a:rPr>
              <a:t/>
            </a:r>
            <a:br>
              <a:rPr lang="en-US" sz="4000" b="1" i="1" dirty="0" smtClean="0">
                <a:latin typeface="Times New Roman" pitchFamily="18" charset="0"/>
                <a:cs typeface="Times New Roman" pitchFamily="18" charset="0"/>
              </a:rPr>
            </a:br>
            <a:r>
              <a:rPr lang="en-US" sz="4000" b="1" i="1" dirty="0" smtClean="0">
                <a:latin typeface="Times New Roman" pitchFamily="18" charset="0"/>
                <a:cs typeface="Times New Roman" pitchFamily="18" charset="0"/>
              </a:rPr>
              <a:t/>
            </a:r>
            <a:br>
              <a:rPr lang="en-US" sz="4000" b="1" i="1" dirty="0" smtClean="0">
                <a:latin typeface="Times New Roman" pitchFamily="18" charset="0"/>
                <a:cs typeface="Times New Roman" pitchFamily="18" charset="0"/>
              </a:rPr>
            </a:br>
            <a:endParaRPr lang="ru-RU" sz="4000" dirty="0"/>
          </a:p>
        </p:txBody>
      </p:sp>
      <p:pic>
        <p:nvPicPr>
          <p:cNvPr id="3" name="Picture 2" descr="C:\Users\Гульнур\Desktop\IMG_4457.JPG"/>
          <p:cNvPicPr>
            <a:picLocks noGrp="1" noChangeAspect="1" noChangeArrowheads="1"/>
          </p:cNvPicPr>
          <p:nvPr>
            <p:ph idx="1"/>
          </p:nvPr>
        </p:nvPicPr>
        <p:blipFill>
          <a:blip r:embed="rId3" cstate="print"/>
          <a:srcRect/>
          <a:stretch>
            <a:fillRect/>
          </a:stretch>
        </p:blipFill>
        <p:spPr bwMode="auto">
          <a:xfrm>
            <a:off x="1000100" y="2000240"/>
            <a:ext cx="7000924" cy="485776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54409604.jpg"/>
          <p:cNvPicPr>
            <a:picLocks noGrp="1" noChangeAspect="1"/>
          </p:cNvPicPr>
          <p:nvPr>
            <p:ph idx="1"/>
          </p:nvPr>
        </p:nvPicPr>
        <p:blipFill>
          <a:blip r:embed="rId2"/>
          <a:stretch>
            <a:fillRect/>
          </a:stretch>
        </p:blipFill>
        <p:spPr>
          <a:xfrm>
            <a:off x="0" y="0"/>
            <a:ext cx="9144000" cy="6858000"/>
          </a:xfrm>
        </p:spPr>
      </p:pic>
      <p:sp>
        <p:nvSpPr>
          <p:cNvPr id="8" name="Прямоугольник 7"/>
          <p:cNvSpPr/>
          <p:nvPr/>
        </p:nvSpPr>
        <p:spPr>
          <a:xfrm>
            <a:off x="1571604" y="1142984"/>
            <a:ext cx="6357982"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Бейнебаянға назар</a:t>
            </a:r>
            <a:r>
              <a:rPr lang="ru-RU" sz="72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72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аударайық!</a:t>
            </a:r>
            <a:endParaRPr lang="ru-RU" sz="72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Содержимое 5" descr="sport1.jpg"/>
          <p:cNvPicPr>
            <a:picLocks noGrp="1" noChangeAspect="1"/>
          </p:cNvPicPr>
          <p:nvPr>
            <p:ph idx="1"/>
          </p:nvPr>
        </p:nvPicPr>
        <p:blipFill>
          <a:blip r:embed="rId3"/>
          <a:stretch>
            <a:fillRect/>
          </a:stretch>
        </p:blipFill>
        <p:spPr>
          <a:xfrm>
            <a:off x="-1" y="0"/>
            <a:ext cx="9144001" cy="6858000"/>
          </a:xfrm>
        </p:spPr>
      </p:pic>
      <p:sp>
        <p:nvSpPr>
          <p:cNvPr id="7" name="Прямоугольник 6"/>
          <p:cNvSpPr/>
          <p:nvPr/>
        </p:nvSpPr>
        <p:spPr>
          <a:xfrm>
            <a:off x="452838" y="2786058"/>
            <a:ext cx="619086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Спорт </a:t>
            </a:r>
            <a:r>
              <a:rPr lang="kk-KZ"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үйірмесі</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441</Words>
  <Application>Microsoft Office PowerPoint</Application>
  <PresentationFormat>Экран (4:3)</PresentationFormat>
  <Paragraphs>170</Paragraphs>
  <Slides>42</Slides>
  <Notes>0</Notes>
  <HiddenSlides>0</HiddenSlides>
  <MMClips>1</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8" baseType="lpstr">
      <vt:lpstr>Arial</vt:lpstr>
      <vt:lpstr>Calibri</vt:lpstr>
      <vt:lpstr>Times New Roman</vt:lpstr>
      <vt:lpstr>Wingdings</vt:lpstr>
      <vt:lpstr>Тема Office</vt:lpstr>
      <vt:lpstr>Объект упаковщика для оболочки</vt:lpstr>
      <vt:lpstr>Презентация PowerPoint</vt:lpstr>
      <vt:lpstr>Презентация PowerPoint</vt:lpstr>
      <vt:lpstr>Презентация PowerPoint</vt:lpstr>
      <vt:lpstr>Презентация PowerPoint</vt:lpstr>
      <vt:lpstr>  1. Бұл  спорттың түрі қалай аталады?    </vt:lpstr>
      <vt:lpstr>  2. Бұл  спорттың түрі қалай аталады?    </vt:lpstr>
      <vt:lpstr>Презентация PowerPoint</vt:lpstr>
      <vt:lpstr>Презентация PowerPoint</vt:lpstr>
      <vt:lpstr>Презентация PowerPoint</vt:lpstr>
      <vt:lpstr>Презентация PowerPoint</vt:lpstr>
      <vt:lpstr>Презентация PowerPoint</vt:lpstr>
      <vt:lpstr> Спорт – (фр. desport — жаттығу) — дене тәрбиесіне, оны шынықтыруға, ептілікке, денсаулықты, көңіл-күйді көтеруге арналған жаттығулар.</vt:lpstr>
      <vt:lpstr>Спорт үйірмелері</vt:lpstr>
      <vt:lpstr>Презентация PowerPoint</vt:lpstr>
      <vt:lpstr>Презентация PowerPoint</vt:lpstr>
      <vt:lpstr>Презентация PowerPoint</vt:lpstr>
      <vt:lpstr>Шахмат</vt:lpstr>
      <vt:lpstr>Презентация PowerPoint</vt:lpstr>
      <vt:lpstr>Презентация PowerPoint</vt:lpstr>
      <vt:lpstr>Презентация PowerPoint</vt:lpstr>
      <vt:lpstr>   Спорт үйірмесі Уақыты: 16.00 -17.00</vt:lpstr>
      <vt:lpstr>Презентация PowerPoint</vt:lpstr>
      <vt:lpstr>   Берілген мәтіннен жаңа сөздерді тап. Сөйлемді оқы.</vt:lpstr>
      <vt:lpstr> Мен спортпен айналысамын. Мен спорт үйірмелеріне қатысамын. Маған жүгіру және шахмат ойнау ұнайды.Спорт үйірмесіне дүйсенбі, сейсенбі күндері сабақтан кейін барамын. Менің досым да спорт үйірмесіне қатысады. Ол күреске қатысады. Досым сәрсенбі, сенбі күндері барады.  </vt:lpstr>
      <vt:lpstr>Презентация PowerPoint</vt:lpstr>
      <vt:lpstr> – Сен спортпен айналысасың ба?  – Иә, мен спортпен айналысамын.  – Сен қандай спорт үйірмесіне барасың?  – Мен футболға барамын.  – Сен қай күндері барасың?  –  Дүйсенбі, сәрсенбі күндері футболға барамын. </vt:lpstr>
      <vt:lpstr>2-тапсырма:  Сұрақтарға жауап бер.  1. – Сен қандай спорт үйірмесіне барасың? 2. – Сен қай күндері барасың?</vt:lpstr>
      <vt:lpstr>Презентация PowerPoint</vt:lpstr>
      <vt:lpstr>Презентация PowerPoint</vt:lpstr>
      <vt:lpstr>3-тапсырма:  Суретке қара. Сұраққа жауап бер.</vt:lpstr>
      <vt:lpstr>Презентация PowerPoint</vt:lpstr>
      <vt:lpstr>Презентация PowerPoint</vt:lpstr>
      <vt:lpstr>Презентация PowerPoint</vt:lpstr>
      <vt:lpstr>Презентация PowerPoint</vt:lpstr>
      <vt:lpstr>  4 – тапсырма: Сәйкестендіріп оқы.    </vt:lpstr>
      <vt:lpstr>Презентация PowerPoint</vt:lpstr>
      <vt:lpstr>Презентация PowerPoint</vt:lpstr>
      <vt:lpstr>Презентация PowerPoint</vt:lpstr>
      <vt:lpstr>Үй тапсырмасы: 5 – тапсырма. Сұрақтарға жауап бер.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GulNuR</dc:creator>
  <cp:lastModifiedBy>18</cp:lastModifiedBy>
  <cp:revision>96</cp:revision>
  <cp:lastPrinted>2016-02-01T07:49:28Z</cp:lastPrinted>
  <dcterms:created xsi:type="dcterms:W3CDTF">2016-01-12T14:49:49Z</dcterms:created>
  <dcterms:modified xsi:type="dcterms:W3CDTF">2016-02-01T07:52:46Z</dcterms:modified>
</cp:coreProperties>
</file>