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8D03C-91D0-4961-A24C-D6EFD5003554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FE838-38D6-458B-AF0E-7581D4237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2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E7C76-8572-4EE3-AEFF-D222D4794C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1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-214338"/>
            <a:ext cx="8286750" cy="2935310"/>
          </a:xfrm>
        </p:spPr>
        <p:txBody>
          <a:bodyPr anchor="ctr" anchorCtr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ПРОБЛЕМНОЕ ОБУЧЕНИЕ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УРОКАХ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ФИЗИЧЕСКОЙ КУЛЬТУРЫ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62" y="3714752"/>
            <a:ext cx="8858250" cy="2500312"/>
          </a:xfrm>
        </p:spPr>
        <p:txBody>
          <a:bodyPr>
            <a:normAutofit fontScale="62500" lnSpcReduction="20000"/>
          </a:bodyPr>
          <a:lstStyle/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зритель, не видевший первого акта,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В догадках теряются дети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И все же они ухитряются как-то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Понять, что творится на свете.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С.Я. Маршак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</a:t>
            </a:r>
            <a:endParaRPr lang="ru-RU" dirty="0"/>
          </a:p>
        </p:txBody>
      </p:sp>
      <p:pic>
        <p:nvPicPr>
          <p:cNvPr id="614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2796"/>
            <a:ext cx="2071670" cy="307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01122" cy="1681154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Благодаря этому,  появляется выход на управляемую систему занятий физическими упражнениями:</a:t>
            </a:r>
            <a:endParaRPr lang="ru-RU" sz="3600" dirty="0"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214282" y="2786058"/>
            <a:ext cx="8715436" cy="340044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уроках физической культуры;</a:t>
            </a:r>
          </a:p>
          <a:p>
            <a:pPr marL="457200" indent="-457200" algn="l">
              <a:buAutoNum type="arabicParenR"/>
            </a:pP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 внеурочных занятиях физическими упражнениями;</a:t>
            </a:r>
          </a:p>
          <a:p>
            <a:pPr marL="457200" indent="-457200" algn="l">
              <a:buAutoNum type="arabicParenR"/>
            </a:pP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самостоятельных формах физического воспитания учащихся.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1524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Легкая атлетика:</a:t>
            </a:r>
            <a:endParaRPr lang="ru-RU" sz="6000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214282" y="2571744"/>
            <a:ext cx="4429156" cy="3714776"/>
          </a:xfrm>
        </p:spPr>
        <p:txBody>
          <a:bodyPr>
            <a:normAutofit/>
          </a:bodyPr>
          <a:lstStyle/>
          <a:p>
            <a:pPr algn="l"/>
            <a:r>
              <a:rPr lang="ru-RU" sz="2400" i="1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Действия учителя: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значение  ходьбы в  жизнедеятельности (осанка, походка);</a:t>
            </a: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-Варианты ходьбы в зависимости от характера опоры (в гору, по снегу…).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714844" y="2643182"/>
            <a:ext cx="4429156" cy="371477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1" u="sng" strike="noStrike" kern="1200" cap="all" spc="25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Действия ученика:</a:t>
            </a:r>
            <a:r>
              <a:rPr kumimoji="0" lang="ru-RU" sz="2400" b="1" i="0" u="none" strike="noStrike" kern="1200" cap="all" spc="25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000" b="1" i="0" u="none" strike="noStrike" kern="1200" cap="all" spc="25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самостоятельное</a:t>
            </a:r>
            <a:r>
              <a:rPr kumimoji="0" lang="ru-RU" sz="2000" b="1" i="0" u="none" strike="noStrike" kern="1200" cap="all" spc="25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изучение теории;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000" b="1" cap="all" spc="25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-Анализ походки</a:t>
            </a:r>
            <a:r>
              <a:rPr lang="ru-RU" sz="2000" b="1" cap="all" spc="2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осанки;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all" spc="25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-выработка</a:t>
            </a:r>
            <a:r>
              <a:rPr kumimoji="0" lang="ru-RU" sz="2000" b="1" i="0" u="none" strike="noStrike" kern="1200" cap="all" spc="25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красивой, ритмичной ходьбы.</a:t>
            </a:r>
            <a:endParaRPr kumimoji="0" lang="ru-RU" sz="2000" b="1" i="0" u="none" strike="noStrike" kern="1200" cap="all" spc="25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80431" cy="1843110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/>
              <a:t>Из примера можно сделать следующие выводы:</a:t>
            </a:r>
            <a:endParaRPr lang="ru-RU" sz="4800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214282" y="2643182"/>
            <a:ext cx="8715436" cy="371477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-Методика проблемного обучения идет от приобретения знаний к проверке знаний и умений опытным путём;</a:t>
            </a: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-физическая культура не уступает другим дисциплинам и является важнейшим инструментом оздоровления;</a:t>
            </a: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-позволяет совершенствовать познавательную деятельность;</a:t>
            </a: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-Задаёт необходимость осмысления, направлена на потребностно-мотивационную сферу учащихся.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214282" y="2786058"/>
            <a:ext cx="8715436" cy="34004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Тип развивающего обучения, в котором сочетаются систематическая самостоятельная поисковая деятельность учащихся с усвоением ими готовых выводов науки.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571480"/>
            <a:ext cx="8572560" cy="1238248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/>
              <a:t>Проблемное обучение – это: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462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786058"/>
            <a:ext cx="8715436" cy="34004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удовлетворяет потребности учеников в знаниях;</a:t>
            </a:r>
            <a:b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-способствует интеллектуальному развитию, более глубокому осуществлению личностно-ориентированного воспитания.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715436" cy="3357610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Проблемное обучение имеет большое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образовательное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значение: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5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76872"/>
            <a:ext cx="8929718" cy="4390640"/>
          </a:xfrm>
        </p:spPr>
        <p:txBody>
          <a:bodyPr>
            <a:normAutofit/>
          </a:bodyPr>
          <a:lstStyle/>
          <a:p>
            <a:pPr algn="l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НА ПОЛУЧЕНИИ УЧАЩИМИСЯ НОВЫХ ЗНАНИЙ;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ПОБУЖДАЕТ УЧАЩИХСЯ К РЕШЕНИЮ ИНДИВИДУАЛЬНОГО ФИЗИЧЕСКОГО РАЗВИТИЯ, ФИЗИЧЕСКОЙ И ДВИГАТЕЛЬНОЙ ПОДГОТОВЛЕННОСТИ;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СОДЕЙСТВУЕТ ПРЕОБРЕТЕНИЮ СПЕЦИАЛЬНОЙ ПОДГОТОВЛЕННОСТИ И ЗНАНИЙ О ЗДОРОВЬЕ, ГАРМОНИЧЕСКОМ РАЗВИТИИ ЧЕЛОВЕКА;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ОТРАЖАЕТ ЗАПРОСЫ ШКОЛЬНИКОВ В ФИЗИЧЕСКОМ САМОСОВЕРШЕНСТВОВАНИИ.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928670"/>
            <a:ext cx="44246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основано: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72560" cy="3543320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ru-RU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>разбудить </a:t>
            </a:r>
            <a:r>
              <a:rPr lang="ru-RU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>сознание школьников;</a:t>
            </a:r>
            <a:br>
              <a:rPr lang="ru-RU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</a:br>
            <a:endParaRPr lang="ru-RU" sz="3600" b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ea typeface="+mj-ea"/>
              <a:cs typeface="+mj-cs"/>
            </a:endParaRPr>
          </a:p>
          <a:p>
            <a:pPr marL="0" indent="0" algn="l">
              <a:buNone/>
            </a:pPr>
            <a:r>
              <a:rPr lang="ru-RU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>- </a:t>
            </a:r>
            <a:r>
              <a:rPr lang="ru-RU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>правильно, гармонично и доступно преподать сам материал</a:t>
            </a: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/>
            </a:r>
            <a:b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</a:b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/>
            </a:r>
            <a:b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381232"/>
          </a:xfrm>
        </p:spPr>
        <p:txBody>
          <a:bodyPr>
            <a:noAutofit/>
          </a:bodyPr>
          <a:lstStyle/>
          <a:p>
            <a:pPr algn="l"/>
            <a:r>
              <a:rPr lang="ru-RU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Чтобы достичь </a:t>
            </a:r>
            <a:r>
              <a:rPr lang="ru-RU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результатов, </a:t>
            </a:r>
            <a:r>
              <a:rPr lang="ru-RU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необходимо:</a:t>
            </a:r>
            <a:br>
              <a:rPr lang="ru-RU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21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14282" y="3071786"/>
            <a:ext cx="8501122" cy="378621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-Если у ученика уже есть стимул к тренировкам и изучению предмета;</a:t>
            </a:r>
          </a:p>
          <a:p>
            <a:pPr algn="l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-При условии какого-либо подхода необходимого учащимся(работа в группе или с учеником в отдельности);</a:t>
            </a:r>
          </a:p>
          <a:p>
            <a:pPr algn="l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-У обучающихся уже есть цель и стимул, посещение уроков физической культуры становится осмысленным, а учитель становится партнёром.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37555" cy="1557358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 проблемного обучения возможна: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79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80431" cy="184311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Исследователи проблемного обучения так же считают, что приоритетным является: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214282" y="2786058"/>
            <a:ext cx="8715436" cy="34004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-Формирование потребностей в создании условий для самостоятельных приобретений физкультурно-спортивных знаний и умений;</a:t>
            </a:r>
          </a:p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-практическое освоение двигательных действий на уроке и в самостоятельных занятиях.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33400"/>
            <a:ext cx="8572560" cy="1524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Педагогический контроль за нормативными требованиями направлен на:</a:t>
            </a:r>
            <a:endParaRPr lang="ru-RU" sz="4000" dirty="0"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214282" y="2643182"/>
            <a:ext cx="8715436" cy="35433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-Коррекцию задач, средств, методов и форм занятий;</a:t>
            </a: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-Действия учителя и учащихся на пути физического совершенствования;</a:t>
            </a:r>
          </a:p>
          <a:p>
            <a:pPr algn="l"/>
            <a:endParaRPr lang="ru-RU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-обучение ученика регулярно проводить срезы личных достижений («динамику успехов»);</a:t>
            </a:r>
          </a:p>
          <a:p>
            <a:pPr algn="l"/>
            <a:endParaRPr lang="ru-RU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l"/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-Выстраивать дальнейшую стратегию занятий на перспективу.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7772400" cy="15240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/>
              <a:t>Новый уровень задач физического воспитания:</a:t>
            </a:r>
            <a:endParaRPr lang="ru-RU" sz="4800" dirty="0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214282" y="2786058"/>
            <a:ext cx="8715436" cy="34004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-контакт со школьниками на основе педагогического сотрудничества семьей;</a:t>
            </a:r>
          </a:p>
          <a:p>
            <a:pPr algn="l"/>
            <a:endParaRPr lang="ru-RU" sz="24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l"/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-Совместная развивающая деятельность взрослых и детей.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395</Words>
  <Application>Microsoft Office PowerPoint</Application>
  <PresentationFormat>Экран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Официальная</vt:lpstr>
      <vt:lpstr>ПРОБЛЕМНОЕ ОБУЧЕНИЕ НА УРОКАХ ФИЗИЧЕСКОЙ КУЛЬТУРЫ</vt:lpstr>
      <vt:lpstr>Проблемное обучение – это:</vt:lpstr>
      <vt:lpstr>Проблемное обучение имеет большое образовательное значение:  </vt:lpstr>
      <vt:lpstr>- НА ПОЛУЧЕНИИ УЧАЩИМИСЯ НОВЫХ ЗНАНИЙ; - ПОБУЖДАЕТ УЧАЩИХСЯ К РЕШЕНИЮ ИНДИВИДУАЛЬНОГО ФИЗИЧЕСКОГО РАЗВИТИЯ, ФИЗИЧЕСКОЙ И ДВИГАТЕЛЬНОЙ ПОДГОТОВЛЕННОСТИ; - СОДЕЙСТВУЕТ ПРЕОБРЕТЕНИЮ СПЕЦИАЛЬНОЙ ПОДГОТОВЛЕННОСТИ И ЗНАНИЙ О ЗДОРОВЬЕ, ГАРМОНИЧЕСКОМ РАЗВИТИИ ЧЕЛОВЕКА; - ОТРАЖАЕТ ЗАПРОСЫ ШКОЛЬНИКОВ В ФИЗИЧЕСКОМ САМОСОВЕРШЕНСТВОВАНИИ. </vt:lpstr>
      <vt:lpstr>Чтобы достичь результатов, необходимо: </vt:lpstr>
      <vt:lpstr>Практика проблемного обучения возможна:</vt:lpstr>
      <vt:lpstr>Исследователи проблемного обучения так же считают, что приоритетным является:</vt:lpstr>
      <vt:lpstr>Педагогический контроль за нормативными требованиями направлен на:</vt:lpstr>
      <vt:lpstr>Новый уровень задач физического воспитания:</vt:lpstr>
      <vt:lpstr>Благодаря этому,  появляется выход на управляемую систему занятий физическими упражнениями:</vt:lpstr>
      <vt:lpstr>Легкая атлетика:</vt:lpstr>
      <vt:lpstr>Из примера можно сделать следующие выводы: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ПРОБЛЕМНОЕ ОБУЧЕНИЕ НА УРОКАХ ФИЗИЧЕСКОЙ КУЛЬТУРЫ</dc:title>
  <dc:creator>Полина</dc:creator>
  <cp:lastModifiedBy>USER</cp:lastModifiedBy>
  <cp:revision>19</cp:revision>
  <dcterms:modified xsi:type="dcterms:W3CDTF">2018-06-19T06:54:17Z</dcterms:modified>
</cp:coreProperties>
</file>