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6" d="100"/>
          <a:sy n="46" d="100"/>
        </p:scale>
        <p:origin x="75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32468"/>
            <a:ext cx="12031134" cy="2421464"/>
          </a:xfrm>
        </p:spPr>
        <p:txBody>
          <a:bodyPr>
            <a:normAutofit/>
          </a:bodyPr>
          <a:lstStyle/>
          <a:p>
            <a:r>
              <a:rPr lang="ru-RU" sz="2200" dirty="0"/>
              <a:t> </a:t>
            </a:r>
            <a:r>
              <a:rPr lang="ru-RU" sz="2200" dirty="0" smtClean="0"/>
              <a:t>В древних </a:t>
            </a:r>
            <a:r>
              <a:rPr lang="ru-RU" sz="2200" dirty="0"/>
              <a:t>летописях Китая, датируемых началом нашей эры, встречается упоминание “Западное море” (Си-Хай) под которым китайские учёные разумеют “</a:t>
            </a:r>
            <a:r>
              <a:rPr lang="ru-RU" sz="2200" dirty="0" err="1"/>
              <a:t>Арало</a:t>
            </a:r>
            <a:r>
              <a:rPr lang="ru-RU" sz="2200" dirty="0"/>
              <a:t>-Каспийский бассейн”. Охарактеризуйте современные проблемы Арала и Каспия. Возможно ли возникновение подобных проблем в других регионах </a:t>
            </a:r>
            <a:r>
              <a:rPr lang="ru-RU" sz="2200" dirty="0" smtClean="0"/>
              <a:t>мира</a:t>
            </a:r>
            <a:r>
              <a:rPr lang="en-US" sz="2200" dirty="0" smtClean="0"/>
              <a:t>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16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8268" y="1515533"/>
            <a:ext cx="10131425" cy="3649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 smtClean="0"/>
              <a:t> Спасибо за внимание!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9310447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28600"/>
            <a:ext cx="10131425" cy="1456267"/>
          </a:xfrm>
        </p:spPr>
        <p:txBody>
          <a:bodyPr/>
          <a:lstStyle/>
          <a:p>
            <a:r>
              <a:rPr lang="ru-RU" dirty="0" err="1"/>
              <a:t>Арало</a:t>
            </a:r>
            <a:r>
              <a:rPr lang="ru-RU" dirty="0"/>
              <a:t>-Каспийская низменность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-139700"/>
            <a:ext cx="10131425" cy="3649133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/>
              <a:t>Арало</a:t>
            </a:r>
            <a:r>
              <a:rPr lang="ru-RU" b="1" dirty="0"/>
              <a:t>-Каспийская низменность</a:t>
            </a:r>
            <a:r>
              <a:rPr lang="ru-RU" dirty="0"/>
              <a:t> представляет собой обширную равнину в Центральной Азии вокруг Аральского моря и северной части Каспийского моря.</a:t>
            </a:r>
          </a:p>
        </p:txBody>
      </p:sp>
      <p:pic>
        <p:nvPicPr>
          <p:cNvPr id="1026" name="Picture 2" descr="Buxor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2311880"/>
            <a:ext cx="11167534" cy="454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82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Аральское море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268" y="0"/>
            <a:ext cx="10131425" cy="3649133"/>
          </a:xfrm>
        </p:spPr>
        <p:txBody>
          <a:bodyPr/>
          <a:lstStyle/>
          <a:p>
            <a:r>
              <a:rPr lang="ru-RU" b="1" dirty="0" smtClean="0"/>
              <a:t>Аральское море-</a:t>
            </a:r>
            <a:r>
              <a:rPr lang="ru-RU" dirty="0"/>
              <a:t>бывшее бессточное солёное озеро в Средней Азии, на границе Казахстана и Узбекистана.</a:t>
            </a:r>
          </a:p>
        </p:txBody>
      </p:sp>
      <p:pic>
        <p:nvPicPr>
          <p:cNvPr id="2050" name="Picture 2" descr="http://gorevoy.net/wp-content/uploads/2013/IMG_45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366433"/>
            <a:ext cx="10854266" cy="419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736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10131425" cy="1456267"/>
          </a:xfrm>
        </p:spPr>
        <p:txBody>
          <a:bodyPr/>
          <a:lstStyle/>
          <a:p>
            <a:r>
              <a:rPr lang="ru-RU" dirty="0"/>
              <a:t>современные проблемы Арала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066800"/>
            <a:ext cx="10131425" cy="6485467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Коллекторно-дренажные воды, поступающие с полей в русло Сырдарьи и Амударьи стали причиной отложений из пестицидов и различных других сельскохозяйственных ядохимикатов, появляющихся местами на 54 тыс. км? бывшего морского дна, покрытого солью. Пыльные бури разносят соль, пыль и ядохимикаты на расстояние до 500 км. Бикарбонат натрия, хлорид натрия и сульфат натрия переносятся по воздуху и уничтожают или замедляют развитие естественной растительности и сельскохозяйственных культур. Местное население страдает от большой распространённости респираторных заболеваний, анемии, рака гортани и пищевода, а также расстройств пищеварения. Участились заболевания печени и почек, глазные болезни.  </a:t>
            </a:r>
            <a:endParaRPr lang="ru-RU" dirty="0" smtClean="0"/>
          </a:p>
          <a:p>
            <a:r>
              <a:rPr lang="ru-RU" dirty="0" smtClean="0"/>
              <a:t>Усыхание </a:t>
            </a:r>
            <a:r>
              <a:rPr lang="ru-RU" dirty="0"/>
              <a:t>моря несколько повлияло на климат региона, непосредственно прилегающего к бывшей акватории моря (на расстоянии до 100 км от бывшей береговой черты), который стал более континентальным: лето стало более сухим и жарким, зима — более холодной и продолжительной. С осушенной части бывшего морского дна ветрами в больших количествах на близлежащие регионы выносится пыль, содержащая морские соли, пестициды и другие химикаты.</a:t>
            </a:r>
          </a:p>
          <a:p>
            <a:r>
              <a:rPr lang="ru-RU" dirty="0"/>
              <a:t>В результате обмеления резко выросла (практически в 10 раз) солёность Большого </a:t>
            </a:r>
            <a:r>
              <a:rPr lang="ru-RU" dirty="0" smtClean="0"/>
              <a:t>Арала, </a:t>
            </a:r>
            <a:r>
              <a:rPr lang="ru-RU" dirty="0"/>
              <a:t>что вызвало вымирание многих видов флоры и фауны, приспособленных к меньшей солёности. Большой Арал потерял </a:t>
            </a:r>
            <a:r>
              <a:rPr lang="ru-RU" dirty="0" err="1"/>
              <a:t>рыбохозяйственное</a:t>
            </a:r>
            <a:r>
              <a:rPr lang="ru-RU" dirty="0"/>
              <a:t> значение, закрыты </a:t>
            </a:r>
            <a:r>
              <a:rPr lang="ru-RU" dirty="0" smtClean="0"/>
              <a:t>порты.</a:t>
            </a:r>
            <a:r>
              <a:rPr lang="ru-RU" dirty="0"/>
              <a:t> Имеется ряд негативных последствий для жителей Приаралья: высокий уровень безработицы, высокая детская и материнская смертность вследствие неблагоприятной экологической обстановки.</a:t>
            </a:r>
          </a:p>
          <a:p>
            <a:r>
              <a:rPr lang="ru-RU" dirty="0"/>
              <a:t>В Каракалпакстане улучшением экологической обстановки для населения прибрежных районов Аральского моря в 1994—97 годах занимался академик </a:t>
            </a:r>
            <a:r>
              <a:rPr lang="ru-RU" dirty="0" err="1"/>
              <a:t>Чаржоу</a:t>
            </a:r>
            <a:r>
              <a:rPr lang="ru-RU" dirty="0"/>
              <a:t> </a:t>
            </a:r>
            <a:r>
              <a:rPr lang="ru-RU" dirty="0" err="1"/>
              <a:t>Абдиров</a:t>
            </a:r>
            <a:r>
              <a:rPr lang="ru-RU" dirty="0"/>
              <a:t>. Тем не менее, с узбекской стороны процесс усыхания моря наиболее активен (воды Амударьи не доходят до моря). На месте моря образовалась новая пустыня </a:t>
            </a:r>
            <a:r>
              <a:rPr lang="ru-RU" dirty="0" err="1"/>
              <a:t>Аккум</a:t>
            </a:r>
            <a:r>
              <a:rPr lang="ru-RU" dirty="0"/>
              <a:t> (Аралкум)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28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Аральское море сейчас</a:t>
            </a:r>
            <a:endParaRPr lang="ru-RU" dirty="0"/>
          </a:p>
        </p:txBody>
      </p:sp>
      <p:pic>
        <p:nvPicPr>
          <p:cNvPr id="4098" name="Picture 2" descr="https://upload.wikimedia.org/wikipedia/commons/thumb/4/43/Aral_sea.gif/180px-Aral_se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1" y="223096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5800" y="241300"/>
            <a:ext cx="10131425" cy="3649133"/>
          </a:xfrm>
        </p:spPr>
        <p:txBody>
          <a:bodyPr/>
          <a:lstStyle/>
          <a:p>
            <a:r>
              <a:rPr lang="ru-RU" dirty="0" smtClean="0"/>
              <a:t>Период с 2000-2011</a:t>
            </a:r>
            <a:endParaRPr lang="ru-RU" dirty="0"/>
          </a:p>
        </p:txBody>
      </p:sp>
      <p:pic>
        <p:nvPicPr>
          <p:cNvPr id="4100" name="Picture 4" descr="AralSea1989 2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2" y="1971145"/>
            <a:ext cx="8043333" cy="420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7329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Каспийское море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601" y="241300"/>
            <a:ext cx="10131425" cy="3649133"/>
          </a:xfrm>
        </p:spPr>
        <p:txBody>
          <a:bodyPr/>
          <a:lstStyle/>
          <a:p>
            <a:r>
              <a:rPr lang="ru-RU" b="1" dirty="0" smtClean="0"/>
              <a:t>Каспийское море</a:t>
            </a:r>
            <a:r>
              <a:rPr lang="ru-RU" dirty="0"/>
              <a:t> — крупнейший на Земле замкнутый </a:t>
            </a:r>
            <a:r>
              <a:rPr lang="ru-RU" dirty="0" smtClean="0"/>
              <a:t>водоём, </a:t>
            </a:r>
            <a:r>
              <a:rPr lang="ru-RU" dirty="0"/>
              <a:t>который может классифицироваться как самое большое бессточное </a:t>
            </a:r>
            <a:r>
              <a:rPr lang="ru-RU" dirty="0" smtClean="0"/>
              <a:t>озеро.</a:t>
            </a:r>
            <a:endParaRPr lang="ru-RU" dirty="0"/>
          </a:p>
        </p:txBody>
      </p:sp>
      <p:pic>
        <p:nvPicPr>
          <p:cNvPr id="5122" name="Picture 2" descr="https://im0-tub-ua.yandex.net/i?id=072602ef9bba99a210a7d1fbe4edeece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734732"/>
            <a:ext cx="11108266" cy="412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04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Современные проблемы Каспия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334" y="719667"/>
            <a:ext cx="10131425" cy="3649133"/>
          </a:xfrm>
        </p:spPr>
        <p:txBody>
          <a:bodyPr/>
          <a:lstStyle/>
          <a:p>
            <a:r>
              <a:rPr lang="ru-RU" dirty="0"/>
              <a:t>Экологические проблемы Каспийского моря связаны с загрязнением вод в результате добычи и транспортировки нефти на континентальном шельфе, поступлением загрязняющих веществ из Волги и других рек, впадающих в Каспийское море, жизнедеятельностью прибрежных городов, а также затоплением отдельных объектов в связи с повышением уровня Каспийского моря. Хищническая добыча осетровых и их икры, разгул браконьерства приводят к снижению численности осетровых и к вынужденным ограничениям на их добычу и экспорт.</a:t>
            </a:r>
            <a:endParaRPr lang="ru-RU" b="1" dirty="0"/>
          </a:p>
        </p:txBody>
      </p:sp>
      <p:pic>
        <p:nvPicPr>
          <p:cNvPr id="6146" name="Picture 2" descr="https://upload.wikimedia.org/wikipedia/commons/thumb/0/0f/Oil_Rocks_near_Baku.jpg/300px-Oil_Rocks_near_Bak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179" y="3530600"/>
            <a:ext cx="6942668" cy="3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1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Возможно ли возникновение подобных проблем в других регионах мира</a:t>
            </a:r>
            <a:r>
              <a:rPr lang="en-US" dirty="0"/>
              <a:t>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37733"/>
            <a:ext cx="10131425" cy="3649133"/>
          </a:xfrm>
        </p:spPr>
        <p:txBody>
          <a:bodyPr/>
          <a:lstStyle/>
          <a:p>
            <a:r>
              <a:rPr lang="ru-RU" dirty="0" smtClean="0"/>
              <a:t>Я думаю, что да. Ведь многие океаны, моря, подаются загрязнению от освоения природных ископаемых в почве и в водной глади, и от самих людей.</a:t>
            </a:r>
          </a:p>
          <a:p>
            <a:r>
              <a:rPr lang="ru-RU" dirty="0" smtClean="0"/>
              <a:t>Рассмотрим на примере Тихого Океана.</a:t>
            </a:r>
          </a:p>
          <a:p>
            <a:r>
              <a:rPr lang="ru-RU" dirty="0" smtClean="0"/>
              <a:t>Это остров мусора в Тихом Океане.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Загрязнение воды нефтепродуктами.</a:t>
            </a:r>
          </a:p>
        </p:txBody>
      </p:sp>
      <p:pic>
        <p:nvPicPr>
          <p:cNvPr id="7170" name="Picture 2" descr="http://topkin.ru/wp-content/uploads/2017/03/img7-1-800x5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041" y="2273828"/>
            <a:ext cx="3121026" cy="233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myslide.ru/documents_3/84f2c4a3b54366c9a24cc24c8e87f9dd/img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655321"/>
            <a:ext cx="3776132" cy="211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17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498600"/>
            <a:ext cx="10131425" cy="3649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 Людям нужно беречь водные ресурсы нашей Земли. Иначе это может привести к серьезным проблемам в будущем.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921721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77</TotalTime>
  <Words>328</Words>
  <Application>Microsoft Office PowerPoint</Application>
  <PresentationFormat>Широкоэкранный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Небеса</vt:lpstr>
      <vt:lpstr> В древних летописях Китая, датируемых началом нашей эры, встречается упоминание “Западное море” (Си-Хай) под которым китайские учёные разумеют “Арало-Каспийский бассейн”. Охарактеризуйте современные проблемы Арала и Каспия. Возможно ли возникновение подобных проблем в других регионах мира? </vt:lpstr>
      <vt:lpstr>Арало-Каспийская низменность </vt:lpstr>
      <vt:lpstr>Аральское море </vt:lpstr>
      <vt:lpstr>современные проблемы Арала</vt:lpstr>
      <vt:lpstr>Аральское море сейчас</vt:lpstr>
      <vt:lpstr>Каспийское море</vt:lpstr>
      <vt:lpstr>Современные проблемы Каспия</vt:lpstr>
      <vt:lpstr>Возможно ли возникновение подобных проблем в других регионах мира?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География 9 вопрос</dc:title>
  <dc:creator>sergo_tarasenko@mail.ru</dc:creator>
  <cp:lastModifiedBy>User</cp:lastModifiedBy>
  <cp:revision>8</cp:revision>
  <dcterms:created xsi:type="dcterms:W3CDTF">2018-10-09T15:49:08Z</dcterms:created>
  <dcterms:modified xsi:type="dcterms:W3CDTF">2018-10-09T17:46:00Z</dcterms:modified>
</cp:coreProperties>
</file>