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33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23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557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800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451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136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82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21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802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1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11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508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9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223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12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25A189-C7F2-48CE-BA37-1C87FCFD6C96}" type="datetimeFigureOut">
              <a:rPr lang="ru-RU" smtClean="0"/>
              <a:t>25.05.2016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FDE990A-F59C-4844-A731-92E0AABB8D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1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pn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mo.ru/prawo/hum/zhen1925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nition.ru/rus/conv_bo.asp" TargetMode="External"/><Relationship Id="rId2" Type="http://schemas.openxmlformats.org/officeDocument/2006/relationships/hyperlink" Target="http://www.munition.ru/rus/conv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armscontrol.ru/start/rus/docs/np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ea.org/" TargetMode="External"/><Relationship Id="rId2" Type="http://schemas.openxmlformats.org/officeDocument/2006/relationships/hyperlink" Target="http://www.iss.niiit.ru/docs/doc-06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6726" y="1880316"/>
            <a:ext cx="9144000" cy="2904656"/>
          </a:xfrm>
        </p:spPr>
        <p:txBody>
          <a:bodyPr>
            <a:noAutofit/>
          </a:bodyPr>
          <a:lstStyle/>
          <a:p>
            <a:r>
              <a:rPr lang="ru-RU" sz="4800" dirty="0" smtClean="0"/>
              <a:t>Проблемы военного конфликта с применением ядерного оружия и иных видов оружия массового уничтожения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88259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4406" y="370312"/>
            <a:ext cx="9228786" cy="5296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итоге окончания холодной войны, в течение 1990-х гг. в деле нераспространения ядерного оружия (ЯО) 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достигнуты значительные успехи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Около 40 новых стран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вступило в Договор о нераспространении ядерного оружия (ДНЯО), включая Францию и КНР. В 1995 г. Договор получил бессрочное продление. 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Четыре государства отказались от военных ядерных программ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и даже от созданного или полученного ранее ЯО или были лишены их применением силы извне (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ЮАР, Бразилия, Аргентина, Ирак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958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3617" y="347261"/>
            <a:ext cx="10515600" cy="3601188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Три государства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имевшие на своей территории ядерное оружие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оставшееся после распада Советского Союза, в итоге двухлетних переговоров не стали присваивать его и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подписали Лиссабонский протокол в качестве неядерных государств 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Украина, Белоруссия, Казахстан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ДНЯО стал самым универсальным договором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членами являются теперь 189 государств ООН и только 4 стоят за его пределами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Израиль, Индия, Пакистан и КНДР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которая вышла из Договора о нераспространении в 2003 г.)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17" y="4531283"/>
            <a:ext cx="2590800" cy="1762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542" y="5325140"/>
            <a:ext cx="3028950" cy="15049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922" y="4916774"/>
            <a:ext cx="2705100" cy="16859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663" y="5087015"/>
            <a:ext cx="2619375" cy="17430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3119" y="4546307"/>
            <a:ext cx="2569029" cy="16859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974" y="5000081"/>
            <a:ext cx="2686050" cy="170497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691" y="4563682"/>
            <a:ext cx="2643188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73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3458"/>
            <a:ext cx="3283039" cy="66518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2144" y="1030311"/>
            <a:ext cx="10515600" cy="557655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Во-первых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неприсоединившиеся к ДНЯО страны расположены в самых нестабильных регионах мира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Во-вторых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примеры Ирака, КНДР, Ливии и ряда других стран продемонстрировали недостаточную эффективность международного контроля над оборотом ядерных материалов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В-третьих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стало известно о развитии «черного рынка» ядерных материалов, технологий и экспертизы</a:t>
            </a:r>
          </a:p>
          <a:p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В-четвертых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мировой рынок ядерных материалов и технологий, сулящий миллиардные прибыли, стал ареной жестокой конкуренции не импортеров, а экспортеров.</a:t>
            </a:r>
          </a:p>
          <a:p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В-пятых,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выход на передний план проблематики безопасности фактора международного терроризма</a:t>
            </a:r>
          </a:p>
          <a:p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В-шестых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как показал опыт Северной Кореи,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почти полная универсальность ДНЯО отнюдь не гарантирует от дальнейшего ядерного распространения</a:t>
            </a:r>
            <a:r>
              <a:rPr lang="ru-RU" b="1" i="1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В-седьмых,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это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нынешняя политика ядерных держав – членов ДНЯО, прежде всего США и России.</a:t>
            </a:r>
          </a:p>
          <a:p>
            <a:endParaRPr lang="ru-RU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458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14718" y="769557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сли рассматривать державы БП в качестве субъектов, то есть инициаторов политики нераспространения, наиболее заинтересованных в ее успехе, то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неприсоединившиеся к ДНЯО ядерные государства, «пороговые» страны и остальные участники Договора, а также негосударственные фигуранты проблематики – все они являются в той или иной мере объектами воздействия режимов и политики нераспространения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Учитывая это обстоятельство, а также огромную военную мощь, научно-технический и экономический потенциал,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политическое влияние пятерки ядерных держав – перспективы нераспространения ЯО в решающей мере зависят от них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774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5022" y="334851"/>
            <a:ext cx="10515600" cy="2356834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 окончанием холодной войны возник еще один парадокс ядерного сдерживания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оно осталось наиболее эффективным против тех, кого в военно-политическом смысле отпала нужда сдерживать, и наименее – в отношении тех, кого сдерживать в возрастающей степени необходимо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718" y="2856830"/>
            <a:ext cx="7447343" cy="370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89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5023" y="110440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Выполнение обязательств великих держав по ДНЯО в продвижении к ядерному разоружению само по себе не гарантирует укрепления режима ядерного нераспространения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Для этого нужны многие другие меры. Еще один важнейший аспект проблемы в том, что 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прорыв в укреплении режима нераспространения невозможен,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если неядерные члены ДНЯО и «неприсоединившаяся» тройка не примут на себя ряд новых, относительно обременительных политических и экономических обязательств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4280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7902" y="188392"/>
            <a:ext cx="10515600" cy="335648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того чтобы обеспечить себе сильные политические позиции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великие державы должны принять на себя пакет обязательств и ограничений, связанных с их ядерной политикой и традиционной практикой поддержания ядерных комплексов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Универсализация и укрепление режима и механизмов ДНЯО должны быть фундаментом для «адресного» подхода к проблемам нераспространения применительно к отдельным странам и регионам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370" y="3810940"/>
            <a:ext cx="4609430" cy="27656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80" y="3544881"/>
            <a:ext cx="3786389" cy="283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88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34850"/>
            <a:ext cx="10018713" cy="738388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07000"/>
              </a:lnSpc>
              <a:spcAft>
                <a:spcPts val="0"/>
              </a:spcAft>
            </a:pPr>
            <a:r>
              <a:rPr lang="ru-RU" sz="31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политических и военных рекомендаций следует выделить в качестве ключевых следующие меры</a:t>
            </a:r>
            <a:r>
              <a:rPr lang="ru-RU" sz="3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2296" y="1671079"/>
            <a:ext cx="10515600" cy="485851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Ратификация Соединенными Штатами и Китаем ДВЗЯИ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Подписание и ратификация США и Россией договора 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СНВ-3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Переход к поэтапному прекращению состояния взаимного ядерного сдерживания между Россией и США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4)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Последовательное увеличение организационными и техническими мерами времени подготовки ракет к пускам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надежно контролируемыми инспекционными группами сторон</a:t>
            </a:r>
          </a:p>
          <a:p>
            <a:pPr marL="0" indent="0">
              <a:buNone/>
            </a:pP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Принятие всеми, без исключения, ядерными государствами обязательства о неприменении ЯО первыми против любого государства-члена ДНЯО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6) </a:t>
            </a:r>
            <a:r>
              <a:rPr lang="ru-RU" sz="2600" b="1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Расширение задач и технологии совместного реагирования на ракетные угрозы</a:t>
            </a: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4954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9264" y="360609"/>
            <a:ext cx="10515600" cy="582923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Расширение задач и технологии совместного реагирования на ракетные угрозы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Заключение полномасштабного договора между Россией и США о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сотрудничестве в разработке, развертывании и использовании информационных и огневых систем ПРО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Ратификация всеми членами ДНЯО Дополнительного Протокола 1997 г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9)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Заключение Договора о запрещении производства расщепляющихся материалов в военных целях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(ДЗПРМ)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Интеграция ныне действующих групп контроля ядерного экспорта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11)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Запрещение любых новых поставок ядерных технологий и материалов государствам, не участвующим в ДНЯО и не принявшим всеобъемлющие гарантии МАГАТЭ.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12)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поставок готового ядерного топлива странам, отказавшимся от полного цикла, по самой низкой рыночной стоимости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13)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Ужесточение Режима контроля над ракетными технологиями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РКРТ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 в части поставок технологий двойного назначения</a:t>
            </a:r>
          </a:p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14) 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Расширение штата и финансирования МАГАТЭ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0886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0730" y="360607"/>
            <a:ext cx="10515600" cy="278183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Помимо ядерного, большую опасность представляет химическое и бактериологическое оружие. Эти вооружения, с одной стороны, менее опасные, чем ядерные, с другой - проще в производстве. Контроль над их нераспространением связан с действием международных конвенций о запрещении разработки, производства и накопления биологических и химических боеприпасов.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236588"/>
            <a:ext cx="3704485" cy="29665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530" y="3320870"/>
            <a:ext cx="3816574" cy="339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11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0628" y="566669"/>
            <a:ext cx="10515600" cy="530609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Оружие массового поражения (оружие массового уничтожения)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оружие большой поражающей способности, предназначенное для нанесения массовых потерь или разрушений на относительно больших пространствах (площадях)</a:t>
            </a: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Виды оружия массового уничтожения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оружию массового уничтожения относятся средства ведения войны, которые по силе разрушения и поражения многократно превосходят обычные вооружения. С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1948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г. к такому оружию относят, прежде всего,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ядерное оружие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также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химическое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и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биологическое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оружие. В историческом плане сначала появились химическое и бактериологическое, или биологическое оружие, как его еще называют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07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958" y="27219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46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52" y="373487"/>
            <a:ext cx="10018713" cy="82854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бозначения оружия массового поражения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862" y="1691359"/>
            <a:ext cx="8371267" cy="4348833"/>
          </a:xfrm>
        </p:spPr>
      </p:pic>
    </p:spTree>
    <p:extLst>
      <p:ext uri="{BB962C8B-B14F-4D97-AF65-F5344CB8AC3E}">
        <p14:creationId xmlns:p14="http://schemas.microsoft.com/office/powerpoint/2010/main" val="398799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145" y="437880"/>
            <a:ext cx="9980054" cy="463639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Мировое сообщество быстро осознало особую опасность существующих видов оружия массового уничтожения. Уже в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1925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г. был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заключен Женевский </a:t>
            </a:r>
            <a:r>
              <a:rPr lang="ru-RU" b="1" u="none" strike="noStrike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Протокол о запрещении применения на войне удушающих, ядовитых или других подобных газов и бактериологических средств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 Действие этого документа не остановило, однако, накопления и совершенствования химического и биологического оружия.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941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8361" y="347729"/>
            <a:ext cx="10156647" cy="277622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отношении этих двух видов оружия массового уничтожения (химического и биологического) международное сообщество добилось больших успехов: есть две конвенции, </a:t>
            </a:r>
            <a:r>
              <a:rPr lang="ru-RU" sz="28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два международных договора, полностью запрещающие эти виды оружия.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Это </a:t>
            </a:r>
            <a:r>
              <a:rPr lang="ru-RU" sz="2800" b="1" u="none" strike="noStrike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Конвенция о запрещении химического оружия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 </a:t>
            </a:r>
            <a:r>
              <a:rPr lang="ru-RU" sz="2800" b="1" u="none" strike="noStrike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Конвенция запрещения биологического оружия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383" y="2943645"/>
            <a:ext cx="4117714" cy="30450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6685" y="3458799"/>
            <a:ext cx="4396571" cy="304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30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9113" y="566671"/>
            <a:ext cx="10515600" cy="4773166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Ядерное оружие до сих пор не запрещено.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Более того, оно приобретает все большую и большую актуальность, в том числе и в военных планах государств.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Ядерная эра началась в 1945 г.,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когда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США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стали первым государством, которое испытало, и первым же, и пока единственным государством, которое применило ядерное оружие на практике –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и 9 августа в Хиросиме и Нагасаки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За США последовал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Советский Союз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который испытал первое ядерное взрывное устройство в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1949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г. в Казахстане на Семипалатинском испытательном полигоне.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60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6675" y="254403"/>
            <a:ext cx="9994007" cy="3403197"/>
          </a:xfrm>
        </p:spPr>
        <p:txBody>
          <a:bodyPr>
            <a:normAutofit/>
          </a:bodyPr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 времени появления ядерного оружия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СССР выступил инициатором борьбы за его запрещение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изъятия из военных арсеналов.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1968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г. был заключен </a:t>
            </a:r>
            <a:r>
              <a:rPr lang="ru-RU" b="1" u="none" strike="noStrike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Договор о нераспространении ядерного оружия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вступил в силу в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1970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г. В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1978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г.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СССР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заявил, что никогда не применит ядерное оружие против тех государств, которые отказываются от его производства и приобретения и не имеют его не своей территории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Это заявление СССР было впоследствии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пересмотрено Россией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518" y="3747752"/>
            <a:ext cx="3748105" cy="28074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915" y="3848300"/>
            <a:ext cx="4557797" cy="2552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00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33659" y="334851"/>
            <a:ext cx="10392178" cy="187542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Договоре о нераспространении ядерного оружия является основой или краеугольным камнем всего режима нераспространения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На основе этого договора был создан и продолжает существовать так называемый 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 нераспространения ядерного оружия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7196" y="2631314"/>
            <a:ext cx="6511343" cy="3486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710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4463" y="235039"/>
            <a:ext cx="5096793" cy="949817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элементы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84857"/>
            <a:ext cx="10018713" cy="4606344"/>
          </a:xfrm>
        </p:spPr>
        <p:txBody>
          <a:bodyPr/>
          <a:lstStyle/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Зоны, свободные от ядерного оружия.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Механизмы экспортного контроля в ядерной области (это Группа ядерных поставщиков и так называемый комитет </a:t>
            </a:r>
            <a:r>
              <a:rPr lang="ru-RU" sz="28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Цангера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ru-RU" sz="2800" u="none" strike="noStrike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Договор о запрещении ядерных испытаний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ru-RU" sz="2800" u="none" strike="noStrike" dirty="0" smtClean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Международное агентство по атомной энергии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(МАГАТЭ).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7234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202</TotalTime>
  <Words>362</Words>
  <Application>Microsoft Office PowerPoint</Application>
  <PresentationFormat>Широкоэкранный</PresentationFormat>
  <Paragraphs>50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Corbel</vt:lpstr>
      <vt:lpstr>Times New Roman</vt:lpstr>
      <vt:lpstr>Параллакс</vt:lpstr>
      <vt:lpstr>Проблемы военного конфликта с применением ядерного оружия и иных видов оружия массового уничтожения</vt:lpstr>
      <vt:lpstr>Презентация PowerPoint</vt:lpstr>
      <vt:lpstr>Обозначения оружия массового поражения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элементы</vt:lpstr>
      <vt:lpstr>Презентация PowerPoint</vt:lpstr>
      <vt:lpstr>Презентация PowerPoint</vt:lpstr>
      <vt:lpstr>Причины</vt:lpstr>
      <vt:lpstr>Презентация PowerPoint</vt:lpstr>
      <vt:lpstr>Презентация PowerPoint</vt:lpstr>
      <vt:lpstr>Презентация PowerPoint</vt:lpstr>
      <vt:lpstr>Презентация PowerPoint</vt:lpstr>
      <vt:lpstr>Из политических и военных рекомендаций следует выделить в качестве ключевых следующие меры: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военного конфликта с применением ядерного оружия и иных видов оружия массового уничтожения</dc:title>
  <dc:creator>Apple</dc:creator>
  <cp:lastModifiedBy>Apple</cp:lastModifiedBy>
  <cp:revision>14</cp:revision>
  <dcterms:created xsi:type="dcterms:W3CDTF">2016-05-25T15:04:26Z</dcterms:created>
  <dcterms:modified xsi:type="dcterms:W3CDTF">2016-05-25T18:26:55Z</dcterms:modified>
</cp:coreProperties>
</file>