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57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5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3BA19-1A66-49A6-B1EC-395E555A5E37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C49DA-E9AD-481E-B5F7-FCC613042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49DA-E9AD-481E-B5F7-FCC613042AE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49DA-E9AD-481E-B5F7-FCC613042A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9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45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65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52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13C8-454C-4EDF-A86B-2D8E19469453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6580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4639-5A39-4672-BF59-2DC1CFCE0CD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093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C152-332F-4964-BF87-167A2E631F3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26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84A8-A55B-4ED4-9681-BCB1992795EA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381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C7DF-FE6D-4D3E-98FF-7ADA71D859E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2551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9793-0D63-4876-B70A-99B61FE1653D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6906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9D7D-3C57-4152-B808-DCDE5C74E3EB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4427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742D-1AD5-4CF7-BF8E-D49A2E22BA2C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7567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711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F365-7E46-4FEE-A16A-777330753E3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2012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2170-EB09-4881-996F-3F796AEF0F0C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3353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EE3-1697-45B4-89C0-95E1ADFCC2CE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1545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7CA9-C0CA-4A23-9250-4177D4C716D1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4783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1C24-4D3D-477B-8F46-D06C432277FC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278440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5203-F3E3-4297-86AF-FE820809570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994569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197F-6A04-4A1D-ABF2-5D641AD0C72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640000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E4B6-DEF4-4505-A4ED-ACCB9BC4A2D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830772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17BD-4EA1-4072-B578-0DC6FAE4B83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083813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B74D-581F-4BC6-8F49-F79FE2E217DB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766667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00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2FF4-5355-4EB9-8596-35E803768CD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127695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DDB8-B711-4D8F-BC20-9232B654233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73036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4061-18BF-4E26-9E1C-250CE67C898E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981699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205B-2A31-444B-8D7B-4FC5C2F8285B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887377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3847-9059-41D4-AA9D-A5FC4EE004F5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60236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6AC-9932-4B1E-BDEA-248E2289D78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64005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4A1F-7E43-472D-AF61-B99A3EB0958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49015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590A-360B-4B10-95CB-A01E70EBBD5A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1034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D6A7-330A-4E96-B00E-DA72343C635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39480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65AF-7875-4F6D-8422-F3501A9EAE31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837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45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0846-D7C5-48F8-B7BA-C46B5EC40142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09490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B10B-AABF-47A4-AE90-AA12962F2465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0346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5F40-2F7E-4C5D-9F8E-C85DD67FD4A2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84262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777B-9D39-43B8-ACB6-5190AF8F92C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3565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974E-CDBC-4965-AE9E-7068BC3ED7A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58233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16.01.2016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108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16.01.2016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16.01.2016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9F7-88D8-48FB-903E-D182C3B1499C}" type="datetimeFigureOut">
              <a:rPr lang="ru-RU" smtClean="0"/>
              <a:t>16.01.2016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A413-D117-4E34-9DE9-F085738B47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0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0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5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58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</a:t>
            </a:r>
          </a:p>
          <a:p>
            <a:pPr lvl="0"/>
            <a:r>
              <a:rPr lang="en-US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54FCD8-D771-44F7-A473-522A87482D5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105A7A-11DA-45DB-B9F9-3AE8013112E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F079C4-04DD-469D-91E4-200A0A2D98C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41682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Презентация.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04864"/>
            <a:ext cx="856895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Тема:</a:t>
            </a:r>
            <a:r>
              <a:rPr lang="ru-RU" sz="2400" dirty="0" smtClean="0"/>
              <a:t> </a:t>
            </a:r>
            <a:r>
              <a:rPr lang="ru-RU" sz="3200" dirty="0" smtClean="0"/>
              <a:t>Профилактика обморожений и первая помощь при переохлаждении организма.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3401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_osobiy_reportaj_05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обморожений и переохлаждения организма.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620688"/>
            <a:ext cx="63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Есть несколько простых правил, которые позволят вам избежать переохлаждения и обморожений на сильном морозе: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916832"/>
            <a:ext cx="9144000" cy="969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1. Не пейте спиртного — алкогольное опьянение  на самом деле вызывает большую потерю тепла (в связи с расширением периферических сосудов), в то же время вызывая иллюзию согревания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924944"/>
            <a:ext cx="9144000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2. Не курите на морозе — курение уменьшает периферийную циркуляцию крови, и таким образом делает конечности более уязвимыми;</a:t>
            </a:r>
            <a:endParaRPr lang="ru-RU" sz="1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645024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3. Не ходите в морозную погоду по улице голодным, уставшим;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77072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4. Носите свободную одежду — это способствует нормальной циркуляции крови;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0912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5. Одевайтесь как «капуста» — при этом между слоями одежды всегда есть прослойки воздуха, отлично удерживающие тепло;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22920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6. Тесная обувь, отсутствие стельки, сырые грязные носки часто служат основной предпосылкой для появления потертостей и отморожения.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594928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7. Не мочите кожу — вода проводит тепло значительно лучше воздуха. Не выходите на мороз с влажными волосами после душа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684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Первая помощь при переохлаждении: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64704"/>
            <a:ext cx="8604448" cy="2139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Прежде всего, нужно перенести пострадавшего в теплое место, или хотя бы безветренное, хорошо укутать шубой или теплым одеялом. </a:t>
            </a:r>
          </a:p>
          <a:p>
            <a:r>
              <a:rPr lang="ru-RU" sz="1900" dirty="0" smtClean="0"/>
              <a:t>Мокрую одежду нужно сразу же снять и одеть сухую. </a:t>
            </a:r>
          </a:p>
          <a:p>
            <a:r>
              <a:rPr lang="ru-RU" sz="1900" dirty="0" smtClean="0"/>
              <a:t>Пострадавший не должен двигаться. </a:t>
            </a:r>
          </a:p>
          <a:p>
            <a:r>
              <a:rPr lang="ru-RU" sz="1900" dirty="0" smtClean="0"/>
              <a:t>Если человек находится в обмороке, нужно постоянно контролировать дыхание и пульс, а если он не прощупывается, начинайте непрямой массаж сердца и искусственное дыхание.</a:t>
            </a: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68960"/>
            <a:ext cx="8640960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Если пострадавший в сознании, дайте ему выпить горячий чай, морс или молоко, но категорически запрещается алкоголь и кофе!</a:t>
            </a:r>
          </a:p>
          <a:p>
            <a:r>
              <a:rPr lang="ru-RU" sz="1900" dirty="0" smtClean="0"/>
              <a:t> Не старайтесь быстро согреть человека, не набирайте ему горячую ванну, не тяните его в душ, интенсивно не растирайте, не обкладывайте грелками. </a:t>
            </a:r>
          </a:p>
          <a:p>
            <a:r>
              <a:rPr lang="ru-RU" sz="1900" dirty="0" smtClean="0"/>
              <a:t>При таких манипуляциях последствия переохлаждения могут быть губительными.</a:t>
            </a:r>
          </a:p>
          <a:p>
            <a:r>
              <a:rPr lang="ru-RU" sz="1900" dirty="0" smtClean="0"/>
              <a:t> Могут возникнуть нарушения сердечного ритма и внутренние кровоизлияния. Если произошло только переохлаждение ног или переохлаждение головы, то нужно снять с человека тесную и мокрую обувь и одеть на него шапку, таким образом согревая человека постепенно. </a:t>
            </a:r>
          </a:p>
          <a:p>
            <a:r>
              <a:rPr lang="ru-RU" sz="1900" dirty="0" smtClean="0"/>
              <a:t>Запомните, что оказание первой помощи при переохлаждении не должно навредить человеку.</a:t>
            </a:r>
            <a:endParaRPr lang="ru-RU" sz="1900" dirty="0"/>
          </a:p>
        </p:txBody>
      </p:sp>
      <p:pic>
        <p:nvPicPr>
          <p:cNvPr id="9" name="Рисунок 8" descr="medp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720080" cy="72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Наконец, помните, что лучший способ выйти из неприятного положения — это в него не попадать.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556792"/>
            <a:ext cx="6358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Будьте осторожными!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a476befd03d8691bb468aec335cdf54c4e248578203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71750"/>
            <a:ext cx="7236296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352928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Переохлаждение организма </a:t>
            </a:r>
            <a:r>
              <a:rPr lang="ru-RU" sz="2000" dirty="0" smtClean="0"/>
              <a:t>– это общее состояние человека, когда на всю его поверхность тела воздействует холод, а температура тела при этом падает ниже 35°C. Длительное влияние низких температур приводит к замерзанию, функции организма угнетаются, а при длительном воздействии холода и вовсе угасают. Переохлаждение и обморожение – похожие понятия, но имеющие некоторые различия.</a:t>
            </a:r>
            <a:endParaRPr lang="ru-RU" sz="2000" dirty="0"/>
          </a:p>
        </p:txBody>
      </p:sp>
      <p:pic>
        <p:nvPicPr>
          <p:cNvPr id="4" name="Рисунок 3" descr="pereoxlazhdenie_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337098"/>
            <a:ext cx="7200800" cy="452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56895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Обморожение (отморожение) </a:t>
            </a:r>
            <a:r>
              <a:rPr lang="ru-RU" sz="2000" dirty="0" smtClean="0"/>
              <a:t>— повреждение тканей организма под воздействием холода. Нередко сопровождается общим переохлаждением организма и особенно часто затрагивает такие части тела как ушные раковины, нос, недостаточно защищённые конечности, прежде всего пальцы рук и ног.</a:t>
            </a:r>
            <a:endParaRPr lang="ru-RU" sz="2000" dirty="0"/>
          </a:p>
        </p:txBody>
      </p:sp>
      <p:pic>
        <p:nvPicPr>
          <p:cNvPr id="4" name="Рисунок 3" descr="1229440587947833_200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49488"/>
            <a:ext cx="626469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692696"/>
            <a:ext cx="4824536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Чаще всего отморожения возникают в холодное зимнее время при температуре окружающей среды ниже −10 °C — −20 °C. При длительном пребывании вне помещения, особенно при высокой влажности и сильном ветре, отморожение можно получить осенью и весной при температуре воздуха выше нуля.</a:t>
            </a:r>
          </a:p>
          <a:p>
            <a:endParaRPr lang="ru-RU" sz="2000" dirty="0" smtClean="0"/>
          </a:p>
          <a:p>
            <a:r>
              <a:rPr lang="ru-RU" sz="2000" dirty="0" smtClean="0"/>
              <a:t>Следует обратить внимание на тот факт, что смерть человека от холода может наступить при температуре тела 17 — 25°С, а не как обычно многие полагают — при 0°С.</a:t>
            </a:r>
            <a:endParaRPr lang="ru-RU" sz="2000" dirty="0"/>
          </a:p>
        </p:txBody>
      </p:sp>
      <p:pic>
        <p:nvPicPr>
          <p:cNvPr id="4" name="Рисунок 3" descr="49343f4b93cedcfe2ff017d70812fc6f_76027_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695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Степени переохлаждения организма: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914400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1 степень переохлаждения (легкая) </a:t>
            </a:r>
            <a:r>
              <a:rPr lang="ru-RU" sz="1900" i="1" dirty="0" smtClean="0"/>
              <a:t>—</a:t>
            </a:r>
            <a:r>
              <a:rPr lang="ru-RU" sz="2000" i="1" dirty="0" smtClean="0"/>
              <a:t> </a:t>
            </a:r>
            <a:r>
              <a:rPr lang="ru-RU" sz="1900" dirty="0" smtClean="0"/>
              <a:t>возникает, если температура тела понижается до 32-34 градусов. Кожные покровы приобретают бледную окраску, появляются озноб, затруднения речи, «гусиная кожа». Артериальное давление остается нормальным, если повышается, то незначительно. При легком переохлаждении уже возможны обморожение разных участков тела, 1-2 степени.</a:t>
            </a: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76872"/>
            <a:ext cx="9144000" cy="2508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/>
              <a:t>2 степень переохлаждения (средняя) </a:t>
            </a:r>
            <a:r>
              <a:rPr lang="ru-RU" sz="1900" dirty="0" smtClean="0"/>
              <a:t>— влечет за собой понижение температуры тела до 29-32 градусов. Пульс при этом значительно замедляется – до 50 ударов в минуту. Кожа становится синюшной, на ощупь холодной. Несколько снижается артериальное давление, а дыхание становится поверхностным и редким. Часто при переохлаждении средней тяжести нападает внезапная сонливость. Позволять спать в таких условиях нельзя категорически, потому что выработка энергии во время сна снижается значительно, человек в таком состоянии может погибнуть. При этой стадии переохлаждения возможны обморожения 1-4 степени.</a:t>
            </a:r>
            <a:endParaRPr lang="ru-RU" sz="1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857452"/>
            <a:ext cx="9144000" cy="1923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/>
              <a:t>3 степень переохлаждения (тяжелая) </a:t>
            </a:r>
            <a:r>
              <a:rPr lang="ru-RU" sz="1900" dirty="0" smtClean="0"/>
              <a:t>— температура тела становится ниже 31 градуса. Человек уже теряет сознание, пульс его замедляется до 36 биений в минуту. Часто возникают судороги и рвота. Дыхание становится совсем редким – до 3-4 в минуту. Происходит острое кислородное голодание головного мозга. Обморожения при этой степени переохлаждения очень тяжелые, и если не оказать немедленную помощь, наступит окоченение и смерть.</a:t>
            </a:r>
            <a:endParaRPr lang="ru-RU"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596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Степени обморожения организма: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908720"/>
            <a:ext cx="4427984" cy="6093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Отморожение I степени (наиболее лёгкое) </a:t>
            </a:r>
            <a:r>
              <a:rPr lang="ru-RU" sz="1900" dirty="0" smtClean="0"/>
              <a:t>— обычно наступает при непродолжительном воздействии холода. Поражённый участок кожи бледный, после согревания покрасневший, в некоторых случаях имеет багрово-красный оттенок; развивается отёк. Омертвения кожи не возникает. К концу недели после отморожения иногда наблюдается незначительное шелушение кожи. Полное выздоровление наступает к 5 — 7 дню после отморожения. Первые признаки такого отморожения — чувство жжения, покалывания с последующим онемением поражённого участка. Затем появляются кожный зуд и боли, которые могут быть и незначительными, и резко выраженными.</a:t>
            </a:r>
            <a:endParaRPr lang="ru-RU" sz="1900" dirty="0"/>
          </a:p>
        </p:txBody>
      </p:sp>
      <p:pic>
        <p:nvPicPr>
          <p:cNvPr id="6" name="Рисунок 5" descr="obmorozheni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3"/>
            <a:ext cx="4644008" cy="602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Отморожение II степени </a:t>
            </a:r>
            <a:r>
              <a:rPr lang="ru-RU" sz="1900" dirty="0" smtClean="0"/>
              <a:t>— возникает при более продолжительном воздействии холода. В начальном периоде имеется побледнение, похолодание, утрата чувствительности, но эти явления наблюдаются при всех степенях отморожения. Поэтому наиболее характерный признак — образование в первые дни после травмы пузырей, наполненных прозрачным содержимым. Полное восстановление целостности кожного покрова происходит в течение 1 — 2 недель, грануляции и рубцы не образуются. При отморожении II степени после согревания боли интенсивнее и продолжительнее, чем при отморожении I степени, беспокоят кожный зуд, жжение.</a:t>
            </a:r>
            <a:endParaRPr lang="ru-RU" sz="1900" dirty="0"/>
          </a:p>
        </p:txBody>
      </p:sp>
      <p:pic>
        <p:nvPicPr>
          <p:cNvPr id="4" name="Рисунок 3" descr="Severe-Frostbite-on-Fingers-Win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7380311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Отморожение III степени </a:t>
            </a:r>
            <a:r>
              <a:rPr lang="ru-RU" sz="1900" dirty="0" smtClean="0"/>
              <a:t>— продолжительность периода </a:t>
            </a:r>
            <a:r>
              <a:rPr lang="ru-RU" sz="1900" dirty="0" err="1" smtClean="0"/>
              <a:t>холодового</a:t>
            </a:r>
            <a:r>
              <a:rPr lang="ru-RU" sz="1900" dirty="0" smtClean="0"/>
              <a:t> воздействия и снижения температуры в тканях увеличивается. Образующиеся в начальном периоде пузыри наполнены кровянистым содержимым, дно их сине-багровое, нечувствительное к раздражениям. Происходит гибель всех элементов кожи с развитием в исходе отморожения грануляций и рубцов. Сошедшие ногти вновь не отрастают или вырастают деформированными. Отторжение отмерших тканей заканчивается на 2 — 3-й неделе, после чего наступает рубцевание, которое продолжается до 1 месяца. Интенсивность и продолжительность болевых ощущений более выражена, чем при отморожении II степени.</a:t>
            </a:r>
            <a:endParaRPr lang="ru-RU" sz="1900" dirty="0"/>
          </a:p>
        </p:txBody>
      </p:sp>
      <p:pic>
        <p:nvPicPr>
          <p:cNvPr id="4" name="Рисунок 3" descr="0265982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781236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093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Отморожение IV степени </a:t>
            </a:r>
            <a:r>
              <a:rPr lang="ru-RU" sz="1900" dirty="0" smtClean="0"/>
              <a:t>— возникает при длительном воздействии холода, снижение температуры в тканях при нём наибольшее. Оно нередко сочетается с отморожением III и даже II степени. Омертвевают все слои мягких тканей, нередко поражаются кости и суставы. Повреждённый участок конечности резко синюшный, иногда с мраморной расцветкой. Отёк развивается сразу после согревания и быстро увеличивается. Температура кожи значительно ниже, чем на окружающих участок отморожения тканях. Пузыри развиваются в менее отмороженных участках, где имеется отморожение III—II степени. Отсутствие пузырей при развившемся значительно отёке, утрата чувствительности свидетельствуют об отморожении IV степени.</a:t>
            </a:r>
            <a:endParaRPr lang="ru-RU" sz="1900" dirty="0"/>
          </a:p>
        </p:txBody>
      </p:sp>
      <p:pic>
        <p:nvPicPr>
          <p:cNvPr id="4" name="Рисунок 3" descr="0258402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5004048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0" y="3140968"/>
            <a:ext cx="406400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1science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TS101951756</Template>
  <TotalTime>119</TotalTime>
  <Words>1166</Words>
  <Application>Microsoft Office PowerPoint</Application>
  <PresentationFormat>Экран (4:3)</PresentationFormat>
  <Paragraphs>39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Corbel</vt:lpstr>
      <vt:lpstr>HeliosCondBlack</vt:lpstr>
      <vt:lpstr>Wingdings</vt:lpstr>
      <vt:lpstr>11science</vt:lpstr>
      <vt:lpstr>Custom Design</vt:lpstr>
      <vt:lpstr>1_Custom Design</vt:lpstr>
      <vt:lpstr>1_Default Design</vt:lpstr>
      <vt:lpstr>Earthtones_16x9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DMX</cp:lastModifiedBy>
  <cp:revision>13</cp:revision>
  <dcterms:created xsi:type="dcterms:W3CDTF">2013-02-12T15:16:06Z</dcterms:created>
  <dcterms:modified xsi:type="dcterms:W3CDTF">2016-01-16T07:11:32Z</dcterms:modified>
</cp:coreProperties>
</file>