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3" d="100"/>
          <a:sy n="123" d="100"/>
        </p:scale>
        <p:origin x="-6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0400" y="499533"/>
            <a:ext cx="6858000" cy="4207933"/>
          </a:xfrm>
        </p:spPr>
        <p:txBody>
          <a:bodyPr anchor="ctr"/>
          <a:lstStyle>
            <a:lvl1pPr algn="ctr">
              <a:defRPr sz="6000">
                <a:solidFill>
                  <a:srgbClr val="53568B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0400" y="4862149"/>
            <a:ext cx="6553200" cy="1665652"/>
          </a:xfrm>
        </p:spPr>
        <p:txBody>
          <a:bodyPr anchor="ctr"/>
          <a:lstStyle>
            <a:lvl1pPr marL="0" indent="0" algn="ctr">
              <a:buNone/>
              <a:defRPr sz="2400" i="1">
                <a:solidFill>
                  <a:srgbClr val="53568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79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89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6143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1118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59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07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291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3291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3568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37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12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162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83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307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2308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2308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1616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1616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12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12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52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318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9868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318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65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779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58329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779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32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9594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4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9594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9894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8894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99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53568B"/>
          </a:solidFill>
          <a:latin typeface="Windsor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rgbClr val="53568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rgbClr val="53568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rgbClr val="53568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rgbClr val="53568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rgbClr val="53568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2.mp3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116632"/>
            <a:ext cx="6858000" cy="2448272"/>
          </a:xfrm>
        </p:spPr>
        <p:txBody>
          <a:bodyPr/>
          <a:lstStyle/>
          <a:p>
            <a:r>
              <a:rPr lang="ru-RU" dirty="0" smtClean="0"/>
              <a:t>Биология </a:t>
            </a:r>
            <a:br>
              <a:rPr lang="ru-RU" dirty="0" smtClean="0"/>
            </a:br>
            <a:r>
              <a:rPr lang="ru-RU" dirty="0" smtClean="0"/>
              <a:t>в мире профессий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30400" y="3429000"/>
            <a:ext cx="6553200" cy="30988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276872"/>
            <a:ext cx="5832648" cy="332460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 выполнение задания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5 </a:t>
            </a:r>
            <a:r>
              <a:rPr lang="ru-RU" dirty="0" smtClean="0"/>
              <a:t>минут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44824"/>
            <a:ext cx="4351338" cy="4351338"/>
          </a:xfrm>
        </p:spPr>
      </p:pic>
      <p:pic>
        <p:nvPicPr>
          <p:cNvPr id="5" name="alarm_clock_ticking_loop_0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6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536" y="5013176"/>
            <a:ext cx="609600" cy="609600"/>
          </a:xfrm>
          <a:prstGeom prst="rect">
            <a:avLst/>
          </a:prstGeom>
        </p:spPr>
      </p:pic>
      <p:pic>
        <p:nvPicPr>
          <p:cNvPr id="6" name="chasy_006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7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536" y="573325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repeatCount="5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6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7330946" cy="470899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Рекомендации по выбору профессии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4" y="1825625"/>
            <a:ext cx="7886700" cy="167538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 Интересы и склонности</a:t>
            </a:r>
          </a:p>
          <a:p>
            <a:pPr>
              <a:buNone/>
            </a:pPr>
            <a:r>
              <a:rPr lang="ru-RU" dirty="0" smtClean="0"/>
              <a:t>2. Профессиональные качества</a:t>
            </a:r>
          </a:p>
          <a:p>
            <a:pPr>
              <a:buNone/>
            </a:pPr>
            <a:r>
              <a:rPr lang="ru-RU" dirty="0" smtClean="0"/>
              <a:t>3. Рынок туда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996952"/>
            <a:ext cx="5184576" cy="3507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Закончи предложение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556792"/>
            <a:ext cx="7598670" cy="4620171"/>
          </a:xfrm>
        </p:spPr>
        <p:txBody>
          <a:bodyPr/>
          <a:lstStyle/>
          <a:p>
            <a:r>
              <a:rPr lang="ru-RU" dirty="0" smtClean="0"/>
              <a:t>Сегодня я узнал…</a:t>
            </a:r>
          </a:p>
          <a:p>
            <a:r>
              <a:rPr lang="ru-RU" dirty="0" smtClean="0"/>
              <a:t>Мне было интересно…</a:t>
            </a:r>
          </a:p>
          <a:p>
            <a:r>
              <a:rPr lang="ru-RU" dirty="0" smtClean="0"/>
              <a:t>Я знал новое о…</a:t>
            </a:r>
          </a:p>
          <a:p>
            <a:r>
              <a:rPr lang="ru-RU" dirty="0" smtClean="0"/>
              <a:t>Легче всего было задание…</a:t>
            </a:r>
          </a:p>
          <a:p>
            <a:r>
              <a:rPr lang="ru-RU" dirty="0" smtClean="0"/>
              <a:t>Меня удивило…</a:t>
            </a:r>
          </a:p>
          <a:p>
            <a:r>
              <a:rPr lang="ru-RU" dirty="0" smtClean="0"/>
              <a:t>Мне захотелось…</a:t>
            </a:r>
          </a:p>
          <a:p>
            <a:r>
              <a:rPr lang="ru-RU" dirty="0" smtClean="0"/>
              <a:t>У меня не совсем получилось…</a:t>
            </a:r>
          </a:p>
          <a:p>
            <a:r>
              <a:rPr lang="ru-RU" dirty="0" smtClean="0"/>
              <a:t>Я смог…</a:t>
            </a:r>
          </a:p>
          <a:p>
            <a:r>
              <a:rPr lang="ru-RU" dirty="0" smtClean="0"/>
              <a:t>Я научился…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07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908720"/>
            <a:ext cx="6858000" cy="4207933"/>
          </a:xfrm>
        </p:spPr>
        <p:txBody>
          <a:bodyPr>
            <a:normAutofit/>
          </a:bodyPr>
          <a:lstStyle/>
          <a:p>
            <a:r>
              <a:rPr lang="ru-RU" sz="6600" dirty="0" smtClean="0"/>
              <a:t>Спасибо за урок!!!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03210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886700" cy="831625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Тема </a:t>
            </a:r>
            <a:r>
              <a:rPr lang="ru-RU" sz="6000" dirty="0" smtClean="0"/>
              <a:t>урока: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28800"/>
            <a:ext cx="8244406" cy="11521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dirty="0" smtClean="0"/>
              <a:t>Биологические профессии</a:t>
            </a: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71619"/>
            <a:ext cx="6685207" cy="39616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биологии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00808"/>
            <a:ext cx="6129979" cy="482837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Зачем нужна Биология?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4" y="1825625"/>
            <a:ext cx="2808310" cy="435133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Медицина</a:t>
            </a:r>
          </a:p>
          <a:p>
            <a:r>
              <a:rPr lang="ru-RU" sz="3600" dirty="0" smtClean="0"/>
              <a:t>Психология</a:t>
            </a:r>
          </a:p>
          <a:p>
            <a:r>
              <a:rPr lang="ru-RU" sz="3600" dirty="0" smtClean="0"/>
              <a:t>Социология</a:t>
            </a:r>
          </a:p>
          <a:p>
            <a:r>
              <a:rPr lang="ru-RU" sz="3600" dirty="0" smtClean="0"/>
              <a:t>Гигиена</a:t>
            </a:r>
          </a:p>
          <a:p>
            <a:r>
              <a:rPr lang="ru-RU" sz="3600" dirty="0" smtClean="0"/>
              <a:t>Зоология</a:t>
            </a:r>
          </a:p>
          <a:p>
            <a:r>
              <a:rPr lang="ru-RU" sz="3600" dirty="0" smtClean="0"/>
              <a:t>Ботаника</a:t>
            </a:r>
          </a:p>
          <a:p>
            <a:r>
              <a:rPr lang="ru-RU" sz="3600" dirty="0" smtClean="0"/>
              <a:t>И т.д.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430" y="3645024"/>
            <a:ext cx="3083420" cy="1872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087" y="1700808"/>
            <a:ext cx="1852216" cy="24655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561235"/>
            <a:ext cx="3096344" cy="1911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66002"/>
            <a:ext cx="3095122" cy="2065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«Соотнеси профессии»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4" y="1825625"/>
            <a:ext cx="7886700" cy="109931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Задание</a:t>
            </a:r>
          </a:p>
          <a:p>
            <a:r>
              <a:rPr lang="ru-RU" dirty="0" smtClean="0"/>
              <a:t>Соотнесите профессии и отрасли биологии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29" y="2996952"/>
            <a:ext cx="6696744" cy="33483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 выполнение задания </a:t>
            </a:r>
            <a:br>
              <a:rPr lang="ru-RU" dirty="0" smtClean="0"/>
            </a:br>
            <a:r>
              <a:rPr lang="ru-RU" dirty="0" smtClean="0"/>
              <a:t> 2 минуты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794" y="1825625"/>
            <a:ext cx="4351338" cy="4351338"/>
          </a:xfrm>
        </p:spPr>
      </p:pic>
      <p:pic>
        <p:nvPicPr>
          <p:cNvPr id="5" name="alarm_clock_ticking_loop_0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1520" y="5157192"/>
            <a:ext cx="609600" cy="609600"/>
          </a:xfrm>
          <a:prstGeom prst="rect">
            <a:avLst/>
          </a:prstGeom>
        </p:spPr>
      </p:pic>
      <p:pic>
        <p:nvPicPr>
          <p:cNvPr id="7" name="chasy_006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51520" y="593968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6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658" y="188640"/>
            <a:ext cx="7886700" cy="853977"/>
          </a:xfrm>
        </p:spPr>
        <p:txBody>
          <a:bodyPr/>
          <a:lstStyle/>
          <a:p>
            <a:pPr algn="ctr"/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2339752" y="1340768"/>
            <a:ext cx="4320480" cy="936104"/>
          </a:xfrm>
          <a:prstGeom prst="flowChartProcess">
            <a:avLst/>
          </a:prstGeom>
          <a:solidFill>
            <a:schemeClr val="accent5">
              <a:lumMod val="7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Биология</a:t>
            </a:r>
            <a:endParaRPr lang="ru-RU" sz="6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07504" y="2512810"/>
            <a:ext cx="2808312" cy="936104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361907" y="2564904"/>
            <a:ext cx="2736304" cy="864096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732240" y="2528900"/>
            <a:ext cx="2376264" cy="90010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07503" y="5486494"/>
            <a:ext cx="1976051" cy="72008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453573" y="3892536"/>
            <a:ext cx="1656184" cy="72008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latin typeface="Calibri"/>
              <a:ea typeface="Calibri"/>
              <a:cs typeface="Times New Roman"/>
            </a:endParaRPr>
          </a:p>
          <a:p>
            <a:pPr algn="ctr"/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847499" y="4725144"/>
            <a:ext cx="1656184" cy="72008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058158" y="3849563"/>
            <a:ext cx="1656184" cy="72008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5032073" y="3946722"/>
            <a:ext cx="1656184" cy="72008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681497" y="5284232"/>
            <a:ext cx="2213055" cy="72008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7110583" y="3946722"/>
            <a:ext cx="1656184" cy="72008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6323340" y="4790253"/>
            <a:ext cx="2366048" cy="72008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6876256" y="5644272"/>
            <a:ext cx="2160240" cy="72008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211960" y="2276872"/>
            <a:ext cx="0" cy="25202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2195736" y="2276872"/>
            <a:ext cx="432048" cy="25202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660232" y="2276872"/>
            <a:ext cx="576064" cy="25202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079612" y="3465004"/>
            <a:ext cx="0" cy="42753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555776" y="3429000"/>
            <a:ext cx="0" cy="129614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23528" y="3429000"/>
            <a:ext cx="0" cy="207890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951822" y="3465004"/>
            <a:ext cx="0" cy="384559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5724128" y="3485230"/>
            <a:ext cx="0" cy="43722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4788024" y="3465004"/>
            <a:ext cx="1" cy="176419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8100392" y="3454891"/>
            <a:ext cx="0" cy="43764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6876256" y="3448914"/>
            <a:ext cx="0" cy="133891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8892480" y="3485230"/>
            <a:ext cx="0" cy="215904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3361907" y="3922457"/>
            <a:ext cx="10631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Врач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939079" y="4077072"/>
            <a:ext cx="1869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Фармаколог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3707904" y="5413439"/>
            <a:ext cx="2284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Физиотерапевт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329447" y="4932959"/>
            <a:ext cx="2359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Биоремедиатор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6902376" y="5819646"/>
            <a:ext cx="2188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Экопродюссер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7248263" y="4039265"/>
            <a:ext cx="1300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Эколог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495232" y="4005411"/>
            <a:ext cx="1593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Агроном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1883488" y="4790253"/>
            <a:ext cx="1544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Флорист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323528" y="2625007"/>
            <a:ext cx="23262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Ботаника</a:t>
            </a:r>
            <a:endParaRPr lang="ru-RU" sz="4000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3562369" y="2620519"/>
            <a:ext cx="24513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Анатомия</a:t>
            </a:r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6773465" y="2625007"/>
            <a:ext cx="23246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Экология</a:t>
            </a:r>
            <a:endParaRPr lang="ru-RU" sz="4000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148409" y="5615701"/>
            <a:ext cx="1935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Таксономист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25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2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25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Доклады о профессиях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2033814"/>
            <a:ext cx="7886700" cy="393495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 «Узнай профессию лучше»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4" y="1628800"/>
            <a:ext cx="7886700" cy="4548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u="sng" dirty="0" smtClean="0"/>
              <a:t>План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Трудовые </a:t>
            </a:r>
            <a:r>
              <a:rPr lang="ru-RU" sz="3200" dirty="0" smtClean="0"/>
              <a:t>функции специалиста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Профессиональные навыки специалиста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Профессиональные личностные качества специалиста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Необходимые знания (какие необходимо знать предметы)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Противопоказания в работе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_школьная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ndara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Презентация_школьная</Template>
  <TotalTime>203</TotalTime>
  <Words>145</Words>
  <Application>Microsoft Office PowerPoint</Application>
  <PresentationFormat>Экран (4:3)</PresentationFormat>
  <Paragraphs>55</Paragraphs>
  <Slides>14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Презентация_школьная</vt:lpstr>
      <vt:lpstr>Биология  в мире профессий</vt:lpstr>
      <vt:lpstr>Тема урока:</vt:lpstr>
      <vt:lpstr>История биологии</vt:lpstr>
      <vt:lpstr>Зачем нужна Биология?</vt:lpstr>
      <vt:lpstr>Игра «Соотнеси профессии»</vt:lpstr>
      <vt:lpstr>На выполнение задания   2 минуты</vt:lpstr>
      <vt:lpstr>Правильный ответ</vt:lpstr>
      <vt:lpstr>Доклады о профессиях</vt:lpstr>
      <vt:lpstr>Игра «Узнай профессию лучше»</vt:lpstr>
      <vt:lpstr>На выполнение задания  5 минут</vt:lpstr>
      <vt:lpstr>Выводы</vt:lpstr>
      <vt:lpstr>Рекомендации по выбору профессии</vt:lpstr>
      <vt:lpstr>Закончи предложение</vt:lpstr>
      <vt:lpstr>Спасибо за урок!!!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Плоские черви</dc:title>
  <dc:creator>ГогинаЕА</dc:creator>
  <cp:lastModifiedBy>Евгений Гогин</cp:lastModifiedBy>
  <cp:revision>17</cp:revision>
  <dcterms:created xsi:type="dcterms:W3CDTF">2020-11-18T03:38:56Z</dcterms:created>
  <dcterms:modified xsi:type="dcterms:W3CDTF">2024-02-07T15:59:28Z</dcterms:modified>
</cp:coreProperties>
</file>