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0" r:id="rId7"/>
    <p:sldId id="259" r:id="rId8"/>
    <p:sldId id="266" r:id="rId9"/>
    <p:sldId id="265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32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0213-F2C2-402E-AB9F-C703EB97B01D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F692A-E730-4E79-BE38-38520B8DE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714620"/>
            <a:ext cx="84296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9" y="5072074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Подготовила: Замятина Ксения Витальевна,</a:t>
            </a:r>
          </a:p>
          <a:p>
            <a:pPr algn="ctr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классный руководитель 5 «Г» класса,</a:t>
            </a:r>
          </a:p>
          <a:p>
            <a:pPr algn="ctr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ООШ №1,г.Слюдянка</a:t>
            </a:r>
          </a:p>
          <a:p>
            <a:pPr algn="ctr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42910" y="1000108"/>
            <a:ext cx="735811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Программа развития классного коллектива </a:t>
            </a:r>
            <a:endParaRPr kumimoji="0" lang="ru-RU" sz="5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54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Социокультурное</a:t>
            </a:r>
            <a:r>
              <a:rPr kumimoji="0" lang="ru-RU" sz="5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 развитие  личности»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14290"/>
            <a:ext cx="835824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-  гражданин» (7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класс)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правовой культуры учащихся;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у ребёнка сознательного уважительного отношения к норам и правилам общественной жизни и морали, законам, правам и свободам человека, правам и ответственности гражданина;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у детей  нравственных норм: доброты, любви к близким, терпимости к окружающим, сознание самосовершенствования.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 воспитанников к общечеловеческим ценностям: гуманности, сознательной дисциплине и поведению;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уроки нравственности;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практикумы по культуре общения;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участие в общешкольных мероприятиях и акциях;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выпуск информационных листов, памяток, буклетов по следующей тематике: «Права ребенка»,         «Права и обязанности школьника»;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игры, конкурсы, праздники.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214290"/>
            <a:ext cx="8786842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"Я и моя семья«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(8 класс)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воспитание любви к родителям;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налаживание плодотворных связей между семьёй и школой.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создание духовной близости, теплоты между детьми и родителями;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создание условий для взаимопониманий и совместной работы между учителем и родителями.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представления о семье и обществе.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деятельности: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внеклассные мероприятия  с родителями (праздники, дни здоровья, классные часы);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проведение лекториев для родителей;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диагностика;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анкетирование;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индивидуальные беседы с родителями.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-организация дежурства по классу и школе;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трудовых десантов;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помощи престарелым людям).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214290"/>
            <a:ext cx="842968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и моя безопасность» (9 класс)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культуры безопасного поведения.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Задачи: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формировать у ребёнка положительные навыки и стереотипы, из которых складывается бытовая культура безопасности человека;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навыков  правильного поведения на улице, дома, в общественных местах, на дороге;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знание правил оказания первой помощи, сигналов оповещения о ЧП, номеров телефонов экстренных служб.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работы: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тематические классные часы, беседы, лекции;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просмотр видеофильмов;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участие в конкурсах, викторинах;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выпуск тематических  плакатов;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встречи с представителями ГИБДД и медицинскими работниками;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экскурсии.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89"/>
            <a:ext cx="82868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Проектируемые результаты программы: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1.Создание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единого максимально благоприятного образовательного пространства, способствующего творческому развитию детского коллектива через самоопределение, самореализацию каждого его члена.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Формирование детского коллектива, эмоционально насыщенного общественно-полезной деятельностью на пользу и радость людям, способного эффективно использовать формы проведения коллективных творческих дел  в конкретных условиях с конкретными детьми.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Привлечение активного и инициативного детского коллектива – организатора всех КТД, имеющего образовательную и воспитательную силу по формированию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ученическогосамоуправления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 своём коллективе.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Воспитание детского коллектива, каждый член которого считает себя достойным гражданином своего Отечества, края, бережно хранящий традиции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своего народа в контексте с его духовной культурой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принципы моей воспитательной системы: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-индивидуальный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подход в воспитании;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-творческий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союз с родителями, учителями-предметниками, администрацией;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-системность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работе.</a:t>
            </a:r>
          </a:p>
          <a:p>
            <a:r>
              <a:rPr lang="en-US" b="1" dirty="0" smtClean="0"/>
              <a:t> 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4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спас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8858312" cy="642942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Franklin Gothic Medium Cond" pitchFamily="34" charset="0"/>
              </a:rPr>
              <a:t>Характеристика класса</a:t>
            </a:r>
            <a:endParaRPr lang="ru-RU" dirty="0">
              <a:latin typeface="Franklin Gothic Medium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Учащиеся данного коллектива обучаются по специальной (коррекционной) программе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вида.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Количественный состав обучающихся в 5 «г» класса:  5 девочек и 4 мальчика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 по количественному составу является небольшим, однако в нём присутствуют группировки по интересам, но в целом учащиеся относятся друг к другу положительно, готовы прийти на выручку.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Школьники переживают удачи и неудачи своего класса, болеют за свой коллектив. При проведении общественных мероприятий стараются держаться вместе.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классе имеется структура с распределением и выполнением обязанностей, а так же сформирован актив, который занимается решением проблемных вопросов и организационными моментами, вовлекая в эту деятельность остальных членов класса.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home\Desktop\Кл.рук\а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9000"/>
            <a:ext cx="5357850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714908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Учащиеся в силу индивидуальных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особенностей  не умеют терпеливо и внимательно выслушивать друг друга на классных собраниях, на перемене, при выполнении различных дел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Однако распоряжениям уполномоченных лиц подчиняются.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классе отсутствует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ярко выраженный лидер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Любой из учеников в определённой ситуации может им стать и повести за собой остальных. Большинство учеников класса открыты и легки в общении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но есть закрытые, тревожные и недоверчивые дети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За небольшим исключением класс неконфликтен, дети легко идут на контакт с педагогами и одноклассниками, вовлекаются в различные виды деятельности.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Отрицательным качеством для большинства детей является неусидчивость, которая мешает учебной работе.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классе начинают формироваться обычаи и традиции, которые скрепляют классный коллектив, развивают положительные качества всего коллектива и отдельного ребёнка в нём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Отношение к труду у детей разное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Есть ученики очень активные и добросовестные, которые с удовольствием выполняют поручения.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 других ребят не воспитано трудолюбие. Они работают без желания, стараются увильнуть от просьбы, поручения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969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Цель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программы: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Создание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условий для становления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образованной,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социально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адаптированной  личности.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Задачи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культурных навыков общения, поведения, умственного труда, приобретения знаний.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познавательного и культурного кругозора класса.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педагогической поддержки ребёнку в решении проблем в области здоровья, учения, досуга, общения, семьи.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 в осознании ребёнком своих творческих потенциальных возможностей, пробуждение в нём гражданственности.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системы самоуправления в классе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 Горькому принадлежат слова о том, что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«в душе каждого ребенка есть невидимые струны, если тронуть их умелой рукой, они красиво зазвучат».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струны нужно найти нам, учителям. Современному обществу нужны личности воспитанные, интеллектуально развитые, быстро ориентирующиеся в водовороте событий. Такую личность необходимо развивать именно в школьном возрасте.      Жизнь любого школьника делится на две части: уроки и всё, что после них. Взрослым очень хочется, чтобы первая часть была самой важной. Однако в сознании большинства подростков учёба, являясь главным видом деятельности, одновременно не становится их основной потребностью.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Но отрицательное отношение к урокам вовсе не говорит об убогости их умственных сил, ведь познавательный интерес у ребят этого возраста очень высок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Этот интерес далеко не всегда направлен на школьную программу, и это особенно вызывает досаду у взрослых. И именно здесь нужна помощь педагога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Подростковый возраст не зря называется временем действий. Общение и деятельность - вот что выдвигает на первый план природа этого возраста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643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Условием реализации программы будет являться заинтересованность всех субъектов воспитания (детей, родителей и учителей) в результатах выполнения программы, адекватное восприятие ими целей деятельности и направленность на совместную работу.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срок и реализ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5715040" cy="500066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9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задача классного руководителя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-воспитание в каждом ученике порядочности, трудолюбия, милосердия, гражданственности, толерантности, активной жизненной позиции, бережного отношения к природе, охране культурного наследия – вот ведущие ценности, которыми я руководствуюсь в своей работе. Воспитание успешно, если оно системно. Поэтому в воспитательном процессе планирую реализацию следующих направлений программы:</a:t>
            </a: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Я-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214554"/>
            <a:ext cx="5715040" cy="421484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85728"/>
            <a:ext cx="757239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– мы – класс» (5 класс)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создание сплоченного классного коллектива, как основы развития  индивидуальности каждого ребенка,  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риентация каждого ребенка на развитие умения строить себя и свои отношения в классе, в обществе.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-формирование  у школьников  потребности в самообразовании, воспитании морально-волевых качеств, умений проявлять решительность и настойчивость  в преодолении трудностей;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-развитие навыков группового взаимодействия и работы творческого коллектива «класса»;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-воспитание умений действовать в нестандартных ситуациях;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ыявление у учащихся общности интересов, нахождение деятельности, которая стала бы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коллективообразующей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-развитие организаторских способностей, включение учащихся в самоуправление.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сознание учащимися своего места в классе, в обществе.</a:t>
            </a:r>
          </a:p>
          <a:p>
            <a:r>
              <a:rPr lang="ru-RU" dirty="0" smtClean="0"/>
              <a:t>  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деятельности: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беседы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часы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2.классные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3.коллективные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4.участие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классного коллектива в общешкольных мероприятиях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143932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и образовательная среда» (6 класс)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ценностного отношения к знаниям; воспитание сознательного отношения к учению, развитие познавательной активности и культуры умственного труда.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сопровождения адаптации учащихся при переходе в среднее звено;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познавательных способностей учащихся;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мотивационно-познавательной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просветительской деятельности для учащихся;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индивидуальная работа с одарёнными детьми;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координация помощи учителей – предметников и семьи в учебной деятельности.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деятельности: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экскурсии;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встречи с интересными людьми;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библиотечные уроки;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посещение кинотеатров.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познавательные классные часы;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занятие в кружках, секциях.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c1b6025689fd76d5cfdae754d293318ddcb12"/>
</p:tagLst>
</file>

<file path=ppt/theme/theme1.xml><?xml version="1.0" encoding="utf-8"?>
<a:theme xmlns:a="http://schemas.openxmlformats.org/drawingml/2006/main" name="Тема Office">
  <a:themeElements>
    <a:clrScheme name="Другая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615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Характеристика класса</vt:lpstr>
      <vt:lpstr>Слайд 3</vt:lpstr>
      <vt:lpstr>     Цель программы:         Создание условий для становления образованной,           социально - адаптированной  личности. </vt:lpstr>
      <vt:lpstr>Слайд 5</vt:lpstr>
      <vt:lpstr>Условием реализации программы будет являться заинтересованность всех субъектов воспитания (детей, родителей и учителей) в результатах выполнения программы, адекватное восприятие ими целей деятельности и направленность на совместную работу.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SPecialiST</cp:lastModifiedBy>
  <cp:revision>19</cp:revision>
  <dcterms:created xsi:type="dcterms:W3CDTF">2014-07-18T16:23:18Z</dcterms:created>
  <dcterms:modified xsi:type="dcterms:W3CDTF">2018-11-07T22:39:04Z</dcterms:modified>
</cp:coreProperties>
</file>