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7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«Города </a:t>
            </a:r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оссии»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Ханты-Мансийск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МБУДО «Межшкольный учебный комбинат»,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Захарова Тамара Григорьевна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Природный парк «</a:t>
            </a:r>
            <a:r>
              <a:rPr lang="ru-RU" dirty="0" err="1" smtClean="0">
                <a:solidFill>
                  <a:schemeClr val="tx1"/>
                </a:solidFill>
              </a:rPr>
              <a:t>Самаровский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чугас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131911_08534_59617376_m750x740_u1f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5"/>
            <a:ext cx="3312368" cy="2486484"/>
          </a:xfrm>
          <a:prstGeom prst="rect">
            <a:avLst/>
          </a:prstGeom>
          <a:noFill/>
        </p:spPr>
      </p:pic>
      <p:pic>
        <p:nvPicPr>
          <p:cNvPr id="14340" name="Picture 4" descr="C:\Users\user\Desktop\23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3384376" cy="2235282"/>
          </a:xfrm>
          <a:prstGeom prst="rect">
            <a:avLst/>
          </a:prstGeom>
          <a:noFill/>
        </p:spPr>
      </p:pic>
      <p:pic>
        <p:nvPicPr>
          <p:cNvPr id="14341" name="Picture 5" descr="C:\Users\user\Desktop\Самаровский_чугас_Июнь_2018_-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20949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67776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Археопарк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63867c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5"/>
            <a:ext cx="6912768" cy="426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Храм Воскресения Христова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3335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40760" cy="456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Храм Покрова Пресвятой Богородицы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Покровский_храм_Ханты-Мансийс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84776" cy="4339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Знаменская церковь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RS1A6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57213" cy="4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8722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Мне очень нравится город Ханты-Мансийск за его красоту природы и неповторимость архитектуры. Хочется приезжать туда снова и снова.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2" name="Picture 4" descr="C:\Users\user\Desktop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264695" cy="359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Ханты</a:t>
            </a:r>
            <a:r>
              <a:rPr lang="ru-RU" b="0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Мансийск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4320480" cy="389992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Ха́нты-Манси́йск</a:t>
            </a:r>
            <a:r>
              <a:rPr lang="ru-RU" sz="2000" dirty="0" smtClean="0"/>
              <a:t>— город в России, административный центр Ханты-Мансийского автономного </a:t>
            </a:r>
            <a:r>
              <a:rPr lang="ru-RU" sz="2000" dirty="0" err="1" smtClean="0"/>
              <a:t>округа-Югры</a:t>
            </a:r>
            <a:r>
              <a:rPr lang="ru-RU" sz="2000" dirty="0" smtClean="0"/>
              <a:t> и одноимённого муниципального района.</a:t>
            </a:r>
            <a:endParaRPr lang="ru-RU" sz="2000" dirty="0"/>
          </a:p>
        </p:txBody>
      </p:sp>
      <p:pic>
        <p:nvPicPr>
          <p:cNvPr id="4" name="Picture 2" descr="C:\Users\user\Desktop\96b0d7e2139867c5781ba2439c267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Ханты-Мансийск расположен на территории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Западно-Сибирской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равнины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12 Западно-Сибирская равн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39248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Ханты-Мансийск стоит на реке Иртыш</a:t>
            </a:r>
            <a:endParaRPr lang="ru-RU" dirty="0"/>
          </a:p>
        </p:txBody>
      </p:sp>
      <p:pic>
        <p:nvPicPr>
          <p:cNvPr id="3076" name="Picture 4" descr="C:\Users\user\Desktop\most-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608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Город был основан в 1930 году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D4e8XsmXkAACt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768752" cy="426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названия города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истории впервые упоминание об этом городе датировано в 1582-м году в «Летописи Сибирской краткой </a:t>
            </a:r>
            <a:r>
              <a:rPr lang="ru-RU" dirty="0" err="1" smtClean="0"/>
              <a:t>Кунгурской</a:t>
            </a:r>
            <a:r>
              <a:rPr lang="ru-RU" dirty="0" smtClean="0"/>
              <a:t>». О нем там говорится как о городке князя Самара. Позже это место послужило созданию ямщицкой </a:t>
            </a:r>
            <a:r>
              <a:rPr lang="ru-RU" dirty="0" err="1" smtClean="0"/>
              <a:t>Самаровой</a:t>
            </a:r>
            <a:r>
              <a:rPr lang="ru-RU" dirty="0" smtClean="0"/>
              <a:t> ям, а еще позже на его месте возникло село </a:t>
            </a:r>
            <a:r>
              <a:rPr lang="ru-RU" dirty="0" err="1" smtClean="0"/>
              <a:t>Самарово</a:t>
            </a:r>
            <a:r>
              <a:rPr lang="ru-RU" dirty="0" smtClean="0"/>
              <a:t>. Создание села </a:t>
            </a:r>
            <a:r>
              <a:rPr lang="ru-RU" dirty="0" err="1" smtClean="0"/>
              <a:t>Самарово</a:t>
            </a:r>
            <a:r>
              <a:rPr lang="ru-RU" dirty="0" smtClean="0"/>
              <a:t> в 1637-м году принято считать годом основания города Ханты-Мансийск. После объединения села </a:t>
            </a:r>
            <a:r>
              <a:rPr lang="ru-RU" dirty="0" err="1" smtClean="0"/>
              <a:t>Самарово</a:t>
            </a:r>
            <a:r>
              <a:rPr lang="ru-RU" dirty="0" smtClean="0"/>
              <a:t> с новым административным центром Остяко-Вогульском послужило основанием переименования его в Ханты-Мансийск.</a:t>
            </a:r>
            <a:endParaRPr lang="ru-RU" dirty="0"/>
          </a:p>
        </p:txBody>
      </p:sp>
      <p:pic>
        <p:nvPicPr>
          <p:cNvPr id="5122" name="Picture 2" descr="C:\Users\user\Desktop\DSC0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212976" cy="2732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Коренной народ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3816424" cy="4187952"/>
          </a:xfrm>
        </p:spPr>
        <p:txBody>
          <a:bodyPr>
            <a:noAutofit/>
          </a:bodyPr>
          <a:lstStyle/>
          <a:p>
            <a:r>
              <a:rPr lang="ru-RU" sz="1800" dirty="0" smtClean="0"/>
              <a:t>Ханты — коренное население сибирского севера. Относятся к угорским народам, наряду с манси. Этот малочисленный народ сумел сохранить свою культуру до наших дней. Отдельные группы </a:t>
            </a:r>
            <a:r>
              <a:rPr lang="ru-RU" sz="1800" dirty="0" err="1" smtClean="0"/>
              <a:t>хантов</a:t>
            </a:r>
            <a:r>
              <a:rPr lang="ru-RU" sz="1800" dirty="0" smtClean="0"/>
              <a:t> и сейчас живут согласно древним традициям и обычаям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C:\Users\user\Desktop\4793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28009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Музей природы и человека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1ob 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24328" cy="431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Парк имени Бориса Лосева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2879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216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Проект «Города России» Ханты-Мансийск </vt:lpstr>
      <vt:lpstr>Ханты-Мансийск</vt:lpstr>
      <vt:lpstr>Город Ханты-Мансийск расположен на территории Западно-Сибирской равнины </vt:lpstr>
      <vt:lpstr>Ханты-Мансийск стоит на реке Иртыш</vt:lpstr>
      <vt:lpstr>Город был основан в 1930 году</vt:lpstr>
      <vt:lpstr>История названия города</vt:lpstr>
      <vt:lpstr>Коренной народ</vt:lpstr>
      <vt:lpstr>Музей природы и человека </vt:lpstr>
      <vt:lpstr>Парк имени Бориса Лосева </vt:lpstr>
      <vt:lpstr>Природный парк «Самаровский чугас»</vt:lpstr>
      <vt:lpstr>Археопарк</vt:lpstr>
      <vt:lpstr>Храм Воскресения Христова</vt:lpstr>
      <vt:lpstr>Храм Покрова Пресвятой Богородицы</vt:lpstr>
      <vt:lpstr>Знаменская церковь</vt:lpstr>
      <vt:lpstr>Мне очень нравится город Ханты-Мансийск за его красоту природы и неповторимость архитектуры. Хочется приезжать туда снова и снова.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 </dc:title>
  <dc:creator>Арина</dc:creator>
  <cp:lastModifiedBy>М.Видео</cp:lastModifiedBy>
  <cp:revision>3</cp:revision>
  <dcterms:created xsi:type="dcterms:W3CDTF">2020-04-26T04:54:57Z</dcterms:created>
  <dcterms:modified xsi:type="dcterms:W3CDTF">2020-04-26T12:08:35Z</dcterms:modified>
</cp:coreProperties>
</file>