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1" r:id="rId4"/>
    <p:sldId id="263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ГТО</a:t>
            </a:r>
            <a:r>
              <a:rPr lang="ru-RU" sz="5400" dirty="0" smtClean="0"/>
              <a:t> – наш выбор!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9480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627017"/>
          </a:xfrm>
        </p:spPr>
        <p:txBody>
          <a:bodyPr/>
          <a:lstStyle/>
          <a:p>
            <a:r>
              <a:rPr lang="ru-RU" dirty="0" smtClean="0"/>
              <a:t>ИСТОРИЯ ГТО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410" y="1236617"/>
            <a:ext cx="5934511" cy="455458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«</a:t>
            </a:r>
            <a:r>
              <a:rPr lang="ru-RU" dirty="0" err="1"/>
              <a:t>Гото́в</a:t>
            </a:r>
            <a:r>
              <a:rPr lang="ru-RU" dirty="0"/>
              <a:t> к труду́ и </a:t>
            </a:r>
            <a:r>
              <a:rPr lang="ru-RU" dirty="0" err="1"/>
              <a:t>оборо́не</a:t>
            </a:r>
            <a:r>
              <a:rPr lang="ru-RU" dirty="0"/>
              <a:t> СССР» (ГТО) — программа физкультурной подготовки в общеобразовательных, профессиональных и спортивных организациях в СССР, основополагающая в единой и поддерживаемой государством системе патриотического воспитания молодёжи. Существовала с 1931 по 1991 год. Охватывала население в возрасте от 10 до 60 лет. В Советской армии аналогом ГТО был Военно-спортивный комплекс. В 1948 году в СССР насчитывалось 139 коллективов физкультуры и 7,7 миллиона физкультурников, а в 1977 году в стране было уже 219 тысяч коллективов физкультуры и свыше 52 300 000 физкультурников. В 1972—1975 гг. нормы и требования комплекса выполнили свыше 58 000 000 чел. В одном 1979 году нормы ГТО сдали 11 827 227 чел., в том числе 1 582 267 — на золотой </a:t>
            </a:r>
            <a:r>
              <a:rPr lang="ru-RU" dirty="0" smtClean="0"/>
              <a:t>значок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721" y="484507"/>
            <a:ext cx="4502331" cy="3029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720" y="3639002"/>
            <a:ext cx="4502331" cy="303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8232426" cy="609599"/>
          </a:xfrm>
        </p:spPr>
        <p:txBody>
          <a:bodyPr/>
          <a:lstStyle/>
          <a:p>
            <a:r>
              <a:rPr lang="ru-RU" dirty="0" err="1" smtClean="0"/>
              <a:t>Гто</a:t>
            </a:r>
            <a:r>
              <a:rPr lang="ru-RU" dirty="0" smtClean="0"/>
              <a:t> в современной </a:t>
            </a:r>
            <a:r>
              <a:rPr lang="ru-RU" dirty="0" err="1" smtClean="0"/>
              <a:t>россии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0787" y="1367246"/>
            <a:ext cx="5891213" cy="360018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6705" y="1367246"/>
            <a:ext cx="5154082" cy="4423954"/>
          </a:xfrm>
        </p:spPr>
        <p:txBody>
          <a:bodyPr>
            <a:normAutofit/>
          </a:bodyPr>
          <a:lstStyle/>
          <a:p>
            <a:r>
              <a:rPr lang="ru-RU" sz="2000" dirty="0"/>
              <a:t>Готов к труду и обороне </a:t>
            </a:r>
            <a:r>
              <a:rPr lang="ru-RU" sz="2000" dirty="0" smtClean="0"/>
              <a:t>в России - полноценная </a:t>
            </a:r>
            <a:r>
              <a:rPr lang="ru-RU" sz="2000" dirty="0"/>
              <a:t>программная и нормативная основа физического воспитания населения страны, нацеленная на развитие массового спорта и оздоровление нации. Регулируется «Положением о Всероссийском физкультурно-спортивном комплексе „Готов к труду и обороне“».</a:t>
            </a:r>
          </a:p>
        </p:txBody>
      </p:sp>
    </p:spTree>
    <p:extLst>
      <p:ext uri="{BB962C8B-B14F-4D97-AF65-F5344CB8AC3E}">
        <p14:creationId xmlns:p14="http://schemas.microsoft.com/office/powerpoint/2010/main" val="39250160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5747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СТУПЕНИ И ЗНАКИ ВФСК ГТО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410" y="1184366"/>
            <a:ext cx="5934511" cy="4606834"/>
          </a:xfrm>
        </p:spPr>
        <p:txBody>
          <a:bodyPr>
            <a:normAutofit/>
          </a:bodyPr>
          <a:lstStyle/>
          <a:p>
            <a:r>
              <a:rPr lang="ru-RU" dirty="0"/>
              <a:t>I ступень: 6—8 </a:t>
            </a:r>
            <a:r>
              <a:rPr lang="ru-RU" dirty="0" smtClean="0"/>
              <a:t>лет; II </a:t>
            </a:r>
            <a:r>
              <a:rPr lang="ru-RU" dirty="0"/>
              <a:t>ступень: 9—10 лет;</a:t>
            </a:r>
          </a:p>
          <a:p>
            <a:r>
              <a:rPr lang="ru-RU" dirty="0"/>
              <a:t>III ступень: 11—12 </a:t>
            </a:r>
            <a:r>
              <a:rPr lang="ru-RU" dirty="0" smtClean="0"/>
              <a:t>лет; IV </a:t>
            </a:r>
            <a:r>
              <a:rPr lang="ru-RU" dirty="0"/>
              <a:t>ступень: 13—15 лет;</a:t>
            </a:r>
          </a:p>
          <a:p>
            <a:r>
              <a:rPr lang="ru-RU" dirty="0"/>
              <a:t>V ступень: 16—17 </a:t>
            </a:r>
            <a:r>
              <a:rPr lang="ru-RU" dirty="0" smtClean="0"/>
              <a:t>лет; VI </a:t>
            </a:r>
            <a:r>
              <a:rPr lang="ru-RU" dirty="0"/>
              <a:t>ступень: 18—29 лет;</a:t>
            </a:r>
          </a:p>
          <a:p>
            <a:r>
              <a:rPr lang="ru-RU" dirty="0"/>
              <a:t>VII ступень: 30—39 </a:t>
            </a:r>
            <a:r>
              <a:rPr lang="ru-RU" dirty="0" smtClean="0"/>
              <a:t>лет; VIII </a:t>
            </a:r>
            <a:r>
              <a:rPr lang="ru-RU" dirty="0"/>
              <a:t>ступень: 40—49 лет;</a:t>
            </a:r>
          </a:p>
          <a:p>
            <a:r>
              <a:rPr lang="ru-RU" dirty="0"/>
              <a:t>IX ступень: 50—59 </a:t>
            </a:r>
            <a:r>
              <a:rPr lang="ru-RU" dirty="0" smtClean="0"/>
              <a:t>лет; X </a:t>
            </a:r>
            <a:r>
              <a:rPr lang="ru-RU" dirty="0"/>
              <a:t>ступень: 60—69 лет;</a:t>
            </a:r>
          </a:p>
          <a:p>
            <a:r>
              <a:rPr lang="ru-RU" dirty="0"/>
              <a:t>XI ступень: 70 лет и старше</a:t>
            </a:r>
            <a:r>
              <a:rPr lang="ru-RU" dirty="0" smtClean="0"/>
              <a:t>.</a:t>
            </a:r>
          </a:p>
          <a:p>
            <a:r>
              <a:rPr lang="ru-RU" dirty="0"/>
              <a:t>Знаки отличия бывают бронзового, серебряного и золотого достоинств в каждой возрастной ступени. По аналогии с медалями в большом спорте это награда, вручаемая участникам за успешное выполнение нормативов определённых возрастных ступеней комплекса ГТО.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>
          <a:xfrm>
            <a:off x="10824753" y="609602"/>
            <a:ext cx="222657" cy="1759130"/>
          </a:xfrm>
        </p:spPr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921" y="297319"/>
            <a:ext cx="2906778" cy="29067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313" y="1592209"/>
            <a:ext cx="2905440" cy="2905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575" y="2555776"/>
            <a:ext cx="2924480" cy="292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8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63</TotalTime>
  <Words>294</Words>
  <Application>Microsoft Office PowerPoint</Application>
  <PresentationFormat>Широкоэкранный</PresentationFormat>
  <Paragraphs>13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Trebuchet MS</vt:lpstr>
      <vt:lpstr>Tw Cen MT</vt:lpstr>
      <vt:lpstr>Контур</vt:lpstr>
      <vt:lpstr>ГТО – наш выбор!</vt:lpstr>
      <vt:lpstr>ИСТОРИЯ ГТО</vt:lpstr>
      <vt:lpstr>Гто в современной россии</vt:lpstr>
      <vt:lpstr>СТУПЕНИ И ЗНАКИ ВФСК ГТО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ГТО – наш выбор!</dc:title>
  <dc:creator>Пользователь Windows</dc:creator>
  <cp:lastModifiedBy>Пользователь Windows</cp:lastModifiedBy>
  <cp:revision>10</cp:revision>
  <dcterms:created xsi:type="dcterms:W3CDTF">2019-01-20T06:15:20Z</dcterms:created>
  <dcterms:modified xsi:type="dcterms:W3CDTF">2019-03-13T21:26:18Z</dcterms:modified>
</cp:coreProperties>
</file>