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6" r:id="rId5"/>
    <p:sldId id="270" r:id="rId6"/>
    <p:sldId id="281" r:id="rId7"/>
    <p:sldId id="259" r:id="rId8"/>
    <p:sldId id="258" r:id="rId9"/>
    <p:sldId id="276" r:id="rId10"/>
    <p:sldId id="262" r:id="rId11"/>
    <p:sldId id="265" r:id="rId12"/>
    <p:sldId id="278" r:id="rId13"/>
    <p:sldId id="271" r:id="rId14"/>
    <p:sldId id="264" r:id="rId15"/>
    <p:sldId id="279" r:id="rId16"/>
    <p:sldId id="282" r:id="rId17"/>
    <p:sldId id="267" r:id="rId18"/>
    <p:sldId id="272" r:id="rId19"/>
    <p:sldId id="280" r:id="rId20"/>
    <p:sldId id="263" r:id="rId21"/>
    <p:sldId id="268" r:id="rId22"/>
    <p:sldId id="275" r:id="rId23"/>
    <p:sldId id="277" r:id="rId24"/>
    <p:sldId id="274" r:id="rId25"/>
    <p:sldId id="273" r:id="rId26"/>
    <p:sldId id="26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7D6475-70EC-5542-B153-A1C5B3034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4178D9A-DB2D-8942-97C8-7F634794E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6720EB-6D5E-EE4C-997E-7F676C9D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113B62-3D65-7440-951C-177C6965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ACE0A3-7F2A-ED48-973D-DF72FABF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66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CFF12E-A845-8141-82B1-3AF083D3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637D6C8-3980-C242-B72B-C1BC899DE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609635-06BA-4A41-9F8B-72834B31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3079B0-4FCD-034B-A3A4-A92EEB8C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A7852F-9E5D-6342-BCDD-FFA25A63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73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E24C41A-9D05-4241-8B03-056A735EF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F11961-E72B-A04F-8D7E-5F8A2E49D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5556CA-089B-DC47-B4B1-5EF241F7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5BC06A-0E47-0548-A884-5E8EDF88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1A12E9-9C4F-A549-9C66-2F075E34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78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B5C53C-1039-CB41-B78D-EB86532A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F3201F-7739-3647-94F2-4F8F9AE5E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5EE490-8D60-E74A-9F27-3D279A6E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081BEF-5D95-6E40-A8DA-AF0B544E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0B757D-E00D-9D43-8E8F-42EB8648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06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782CBF-9806-444C-93C0-97B37D57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A4D04B-EEC7-BB45-8614-4240823E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FA0EBF-3F4C-0D4A-9616-56C42DFD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63B213-9069-2E4A-A8A5-DD2E5142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C621B0-8625-6E4C-A0BC-855657F8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11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428C6-5B95-0D4A-82E7-F07CBF62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AD7D08-3D6B-B04C-9CFC-311A5C8A7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0FB28B-E52F-E04C-907A-6FCCFB3FE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0E9F99-5CAC-6C4A-B4BE-5AC435F1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683C79-C07B-D647-ACC1-73847E5C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2BF798-4BE8-494F-8981-1AF53BCC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88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12B17-D81C-E548-BBAD-F35EBAD0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EBE7A3-F2BD-474F-BDC0-872F04CC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D0496E3-4F20-DB45-9D56-70154EF83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83B6857-879A-6749-AB74-9E24D3E51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AE2E951-BF9D-7C4A-9F42-C86D13339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672FAE2-629B-3B48-BBCC-A3C2388C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3DE8110-4DB0-F04E-9FAB-838CDC7F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DF58628-B000-CF40-BB50-8BF73EA7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13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AD991-DEA3-5D44-B5BE-45EF44A1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921994-B44F-F649-A09E-68B0014F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0B9545E-2574-A548-B109-7675614F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5064D0-DEC4-AB47-B46B-C90DE95E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42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0AAFAC5-BB1C-D54F-B3B9-24C34857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D9189E7-9417-964C-940C-6F838EDB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EC0F015-F2FF-2D49-8647-F42C4E66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93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81FCB-4756-4049-93AD-413DAC59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F748BA-A141-0848-B2EE-6888FEBA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C6B35A2-EDA1-7641-B800-58044A94F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6C4B27-DF57-FF43-A689-E90E73DB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922DA6-AEE9-2140-89BF-4AF4731F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576561-5689-8045-ADDD-3123B9EA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3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C6FD7A-3217-354C-8D3D-5E5C32D8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6B38A7-51F7-3E48-9940-1F693D383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97D459-34AC-584E-BCE3-28BA413FD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0B2EEF-2EDF-4F49-B405-44CE9F87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E4019F-D783-0F41-BABB-D851E698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394C64-5C14-2147-B644-660A33F3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90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ADF1F7-B525-0148-AD64-F5894D4D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063880-5259-6F45-B766-04066A046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87F25D-60E4-CA4F-AC2D-953E2362E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1872-72AE-674A-ACA1-0D3317ED054C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E9E89F-656C-6D4C-9133-F6997EB8F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2C5C2F-E22D-7B4E-A0B0-4CFE8FA5B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C8C1E-E319-4249-BDA5-AD7EE455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33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47;&#1072;&#1082;&#1072;&#1095;&#1082;&#1080;%20&#1080;&#1079;%20&#1048;&#1085;&#1090;&#1077;&#1088;&#1085;&#1077;&#1090;&#1072;\&#1053;&#1054;&#1059;%202023%20&#1052;&#1041;&#1054;&#1059;%20&#1057;&#1054;&#1064;5\&#1055;&#1088;&#1080;&#1083;&#1086;&#1078;&#1077;&#1085;&#1080;&#1077;%20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47;&#1072;&#1082;&#1072;&#1095;&#1082;&#1080;%20&#1080;&#1079;%20&#1048;&#1085;&#1090;&#1077;&#1088;&#1085;&#1077;&#1090;&#1072;\&#1053;&#1054;&#1059;%202023%20&#1052;&#1041;&#1054;&#1059;%20&#1057;&#1054;&#1064;5\&#1055;&#1080;&#1083;&#1086;&#1078;&#1077;&#1085;&#1080;&#1077;%202.pptx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47;&#1072;&#1082;&#1072;&#1095;&#1082;&#1080;%20&#1080;&#1079;%20&#1048;&#1085;&#1090;&#1077;&#1088;&#1085;&#1077;&#1090;&#1072;\&#1053;&#1054;&#1059;%202023%20&#1052;&#1041;&#1054;&#1059;%20&#1057;&#1054;&#1064;5\&#1055;&#1088;&#1080;&#1083;&#1086;&#1078;&#1077;&#1085;&#1080;&#1077;%203.pptx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47;&#1072;&#1082;&#1072;&#1095;&#1082;&#1080;%20&#1080;&#1079;%20&#1048;&#1085;&#1090;&#1077;&#1088;&#1085;&#1077;&#1090;&#1072;\&#1053;&#1054;&#1059;%202023%20&#1052;&#1041;&#1054;&#1059;%20&#1057;&#1054;&#1064;5\&#1055;&#1088;&#1080;&#1083;&#1086;&#1078;&#1077;&#1085;&#1080;&#1077;%203.pptx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7FDD8C-800B-1940-88C3-A27B3EF1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212F95-1FFF-FC40-AA1A-9AA52A33A2E6}"/>
              </a:ext>
            </a:extLst>
          </p:cNvPr>
          <p:cNvSpPr txBox="1"/>
          <p:nvPr/>
        </p:nvSpPr>
        <p:spPr>
          <a:xfrm>
            <a:off x="407150" y="106878"/>
            <a:ext cx="1152755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№5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Георгия Евдокимовича Попова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Николаевска-на-Амуре Хабаровского края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400" dirty="0"/>
          </a:p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-Исследовательский проект по теме</a:t>
            </a:r>
            <a:r>
              <a:rPr lang="ru-RU" sz="2800" b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English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movies and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cartoons and songs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английского по фильмам и сериалам,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мультфильмам и песням</a:t>
            </a:r>
            <a:r>
              <a:rPr lang="ru-RU" sz="2800" b="1" dirty="0">
                <a:solidFill>
                  <a:srgbClr val="7030A0"/>
                </a:solidFill>
              </a:rPr>
              <a:t>» 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Кухарь Анна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9б класс МБОУ СОШ №5 им. Героя Советского Союза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Г.Е.Попова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Николаевска-на-Амуре</a:t>
            </a:r>
          </a:p>
          <a:p>
            <a:pPr algn="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/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Луцева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№5 им. Героя Советского Союза Георгия   Евдокимовича Попова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Николаевска-на-Амуре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sz="1200" dirty="0"/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7398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A47DEC-2696-F041-A6D3-FF9020E63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-118753" y="-368136"/>
            <a:ext cx="12310751" cy="7226135"/>
          </a:xfrm>
          <a:prstGeom prst="rect">
            <a:avLst/>
          </a:prstGeom>
          <a:solidFill>
            <a:schemeClr val="accent2">
              <a:lumMod val="20000"/>
              <a:lumOff val="8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581890" y="368135"/>
            <a:ext cx="5059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изучения языка по фильмам и сериалам, мультфильмам и песням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A3269C-C07E-41DC-9947-149829CFCFAE}"/>
              </a:ext>
            </a:extLst>
          </p:cNvPr>
          <p:cNvSpPr txBox="1"/>
          <p:nvPr/>
        </p:nvSpPr>
        <p:spPr>
          <a:xfrm>
            <a:off x="7291449" y="368136"/>
            <a:ext cx="45126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2.Просмотр видеоряда способствует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дополнению речи аудиовизуальным контекстом, потому что благодаря мимике, жестам, интонации улучшается запоминание слов. Снова плюс – даже если вы не очень хорошо понимаете, о чем идет диалог, вы можете догадаться о контексте происходящего, через эмоции и выражения лиц актеров, а это значительно улучшает восприятие иностранной речи;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3.Если вы смотрите ваш любимый фильм или сериал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 скорее всего, получите эстетическое удовольствие, потому что методика хоть и требует приложения усилий, но сама по себе достаточно приятна и легче поднимется и усваивается особенно, если вы смотрели это произведение кинематографа уже сотни раз;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4.Вам не нужно тратить ваши деньги,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время ваше вы все-таки потратите, впустую или нет – покажет только время.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CC6545-8A7B-46F1-953A-6676EDD2F7FF}"/>
              </a:ext>
            </a:extLst>
          </p:cNvPr>
          <p:cNvSpPr txBox="1"/>
          <p:nvPr/>
        </p:nvSpPr>
        <p:spPr>
          <a:xfrm>
            <a:off x="387926" y="3277591"/>
            <a:ext cx="47179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 знакомитесь с разговорным языком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на практике пригождается чаще литературного. Не секрет, что тексты книг и учебных пособий, зачастую слегка оторваны от реальности – в них часто моделируются ситуации, которые в реальности могут произойти с мизерной долей вероятности. В то же время, в фильмах, в большинстве случаев, используется простая разговорная речь и даже сленг, который используется в диалогах постоянно на ежедневной основе;</a:t>
            </a:r>
          </a:p>
        </p:txBody>
      </p:sp>
    </p:spTree>
    <p:extLst>
      <p:ext uri="{BB962C8B-B14F-4D97-AF65-F5344CB8AC3E}">
        <p14:creationId xmlns:p14="http://schemas.microsoft.com/office/powerpoint/2010/main" xmlns="" val="58824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EDC0E3-0BC3-CE44-B554-68A59286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356260" y="320634"/>
            <a:ext cx="1983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изучения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7AB45E-B6F5-4402-AA9C-6E56B7DBBBC0}"/>
              </a:ext>
            </a:extLst>
          </p:cNvPr>
          <p:cNvSpPr txBox="1"/>
          <p:nvPr/>
        </p:nvSpPr>
        <p:spPr>
          <a:xfrm>
            <a:off x="2339439" y="166256"/>
            <a:ext cx="9666514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подходящее по сложности видео</a:t>
            </a: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не обращают должного внимания на этот этап или выпускают его из вида. В свою очередь, он является одним из важных.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правильно подобранного фильма зависит дальнейший результат.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кино, которое подходит именно вам, вы научитесь воспринимать англоязычную речь на слух и использовать новый лексический материал. Чтобы обучение не превратилось в мучение, выбирайте подходящие фильмы и сериалы в зависимости от уровня ваших знаний.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Посмотрите знакомый вам фильм</a:t>
            </a: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возникают сложности с восприятием речи на слух, посмотрите уже знакомые вам фильмы.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себе видео из тех, что уже видели на русском языке. Так вам будет понятен сюжет и не придется постоянно нажимать на паузу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сверяться со словарем.</a:t>
            </a:r>
          </a:p>
          <a:p>
            <a:pPr algn="just"/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Включите субтитры</a:t>
            </a: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Бывает, что человеку довольно сложно привыкнуть к звучанию незнакомой речи 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знакомые слова не улавливаются на слух.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имеет смысл прибегнуть к помощи субтитров.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английские субтитры.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большую пользу приносит просмотр видео с субтитрами на изучаемом языке, а не на родном. Постепенно вы начнете понимать слова героев и без сопроводительного текста, тогда субтитры можно будет отключить.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57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1F2788-4EA4-5D41-B594-E45EB29D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0" y="0"/>
            <a:ext cx="1221269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83128" y="296883"/>
            <a:ext cx="4251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изучения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89B4E-51CD-FB46-903A-85F856F316BD}"/>
              </a:ext>
            </a:extLst>
          </p:cNvPr>
          <p:cNvSpPr txBox="1"/>
          <p:nvPr/>
        </p:nvSpPr>
        <p:spPr>
          <a:xfrm>
            <a:off x="12374088" y="2220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861F40-32E4-4544-9C13-3E149224891E}"/>
              </a:ext>
            </a:extLst>
          </p:cNvPr>
          <p:cNvSpPr txBox="1"/>
          <p:nvPr/>
        </p:nvSpPr>
        <p:spPr>
          <a:xfrm>
            <a:off x="819397" y="1911928"/>
            <a:ext cx="10854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Выписывайте и учите незнакомые вам слова</a:t>
            </a: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 не просто развлечься, а еще и извлечь пользу от просмотра, работайте со словарем. При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встрече с незнакомым словом остановите видео, откройте словарь и выпишите себе целое предложение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новой лексикой и перевод к нему. Таким образом вы будете учить слова в контексте, научитесь употреблять их к месту.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Пересматривайте видео</a:t>
            </a: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фильме или сериале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встретилось довольно много новых слов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вы хотите хорошо их запомнить, предлагаю следующий прием. Постарайтесь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новую лексику после просмотра, затем подождите 3-6 дней и пересмотрите видео.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этом не пользуйтесь словарем и субтитрами. Такой прием поможет вам не только расширить словарный запас, но и улучшить понимание речи на слух, если вы пока не можете смотреть видео без субтитров.</a:t>
            </a:r>
          </a:p>
          <a:p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Подражайте носителям языка</a:t>
            </a: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поработать над произношением?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Повторяйте фразы за героем фильма или сериала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Старайтесь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произношение звуков, но и интонацию,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манеру говорить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довольно интересное упражнение, которое можно проделывать с друзьями: попытайтесь вместе разыграть сценку из любимого сериала или блокбастера. И весело, и полезно.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20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B4114A-D085-3144-8DDA-6581BAA5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413657" y="2077514"/>
            <a:ext cx="11364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Ориентируйтесь на свои интересы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Заставлять себя учить английский язык — дело бесполезное и даже вредное. Поэтому не смотрите то, что вам неинтересно — просто потратите зря время. Если спустя 10-15 минут вы ловите себя на том, что отвлекаетесь от просмотра, ищите то, что интересно вам. Если вы весёлый человек и любите шутить, то можно посмотреть комедию. От драмы вы заскучаете. Параллельно нужно ещё работать по незнакомой лексике – прослушивать, записывать, отрабатывать в контексте. Работа в таком ритме по фильму, который не нравится, не принесёт никакой пользы. Вы всё забросите, так и не начав. Не добившись результата, вовсе разочаруетесь в таком эффективном методе изучения английского языка.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Используйте полученные знания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труд будет щедро вознагражден повышением уровня знания языка только при условии, что вы будете активно применять полученные знания. Разговаривайте на английском языке как можно чаще и пытайтесь вставлять в свою речь новые слова и фразы, полученные из сериалов.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Используйте технические возможности медиа плеера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речь героев сериала или фильма кажется вам слишком быстрой и вам сложно воспринимать ее на слух, воспользуйтесь функцией замедления скорости воспроизведения. Такая опция есть почти в каждом современном видеоплеере. Звук не искажается, зато понять, о чем говорят герои видео, будет намного легче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C5FE26-87D6-4D8A-B3C3-E6C8238FAF79}"/>
              </a:ext>
            </a:extLst>
          </p:cNvPr>
          <p:cNvSpPr txBox="1"/>
          <p:nvPr/>
        </p:nvSpPr>
        <p:spPr>
          <a:xfrm>
            <a:off x="273132" y="581891"/>
            <a:ext cx="395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изучения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2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F731FF-0913-114B-AF38-5D46A0988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7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-13324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201636" y="249382"/>
            <a:ext cx="5178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видеоматериалом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Сериальный метод просмотра</a:t>
            </a:r>
          </a:p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Обучение по контексту</a:t>
            </a:r>
          </a:p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Техника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SHADOWING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DA34FE-7902-47D2-9326-FB1FFD9D5B9A}"/>
              </a:ext>
            </a:extLst>
          </p:cNvPr>
          <p:cNvSpPr txBox="1"/>
          <p:nvPr/>
        </p:nvSpPr>
        <p:spPr>
          <a:xfrm>
            <a:off x="667849" y="2956956"/>
            <a:ext cx="99249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en-US" sz="3200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 </a:t>
            </a:r>
            <a:r>
              <a:rPr lang="ru-RU" sz="3200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Сериальный метод просмотра</a:t>
            </a:r>
            <a:endParaRPr lang="ru-RU" u="sng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/>
              <a:t>Для начала выберем что посмотреть. Выбирать сериалы-одни и те же актеры. </a:t>
            </a:r>
          </a:p>
          <a:p>
            <a:pPr algn="just"/>
            <a:r>
              <a:rPr lang="ru-RU" sz="2000" dirty="0"/>
              <a:t>Фразочки они зачастую используют одни и те же, ну или похожие “ </a:t>
            </a:r>
            <a:r>
              <a:rPr lang="en-US" sz="2000" dirty="0"/>
              <a:t>Sherlock</a:t>
            </a:r>
            <a:r>
              <a:rPr lang="ru-RU" sz="2000" dirty="0"/>
              <a:t>” («</a:t>
            </a:r>
            <a:r>
              <a:rPr lang="ru-RU" sz="2000" dirty="0" err="1"/>
              <a:t>Ше́рлок</a:t>
            </a:r>
            <a:r>
              <a:rPr lang="ru-RU" sz="2000" dirty="0"/>
              <a:t>»), например, британский криминальный драматический сериал !</a:t>
            </a:r>
          </a:p>
          <a:p>
            <a:pPr algn="just"/>
            <a:r>
              <a:rPr lang="ru-RU" sz="2000" dirty="0"/>
              <a:t>Можно смело брать мультики. Разбейте фильм себе на сцены, выпишите все незнакомые из сцены слова, попробуйте сперва посмотреть сцену подглядывая в перевод слов, а затем повторите эти слова про себя, ну и приступите к следующей сцене. На следующий раз пересмотрите серию, только уже реже подглядывайте в перевод слов, а больше старайтесь вспомнить их значение.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740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510E33-169E-4646-B64B-2B62A06BA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0" y="0"/>
            <a:ext cx="1221269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225632" y="190005"/>
            <a:ext cx="57120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видеоматериалом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Сериальный метод просмотра</a:t>
            </a:r>
          </a:p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Обучение по контексту</a:t>
            </a:r>
          </a:p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Техника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SHADOWING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89B4E-51CD-FB46-903A-85F856F316BD}"/>
              </a:ext>
            </a:extLst>
          </p:cNvPr>
          <p:cNvSpPr txBox="1"/>
          <p:nvPr/>
        </p:nvSpPr>
        <p:spPr>
          <a:xfrm>
            <a:off x="12374088" y="2220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0FBA76-3C25-459D-8702-DC46628724D3}"/>
              </a:ext>
            </a:extLst>
          </p:cNvPr>
          <p:cNvSpPr txBox="1"/>
          <p:nvPr/>
        </p:nvSpPr>
        <p:spPr>
          <a:xfrm>
            <a:off x="2588821" y="3218213"/>
            <a:ext cx="83483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 </a:t>
            </a:r>
            <a:r>
              <a:rPr lang="ru-RU" sz="3600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Обучение по контексту</a:t>
            </a:r>
          </a:p>
          <a:p>
            <a:pPr algn="just"/>
            <a:r>
              <a:rPr lang="ru-RU" sz="2000" dirty="0"/>
              <a:t>Вначале вы просто смотрите всю серию или фильм целиком с английскими субтитрами. Вы знакомитесь с сюжетом. С новой лексикой поработаете позже. </a:t>
            </a:r>
          </a:p>
          <a:p>
            <a:pPr algn="just"/>
            <a:r>
              <a:rPr lang="ru-RU" sz="2000" dirty="0"/>
              <a:t>Ведь при каждой реплике персонажа, на экране происходит какое-то действие, а также присутствует интонация и визуальный образ, что лишь поможет выстроить правильную ассоциацию образа. </a:t>
            </a:r>
          </a:p>
          <a:p>
            <a:pPr algn="just"/>
            <a:r>
              <a:rPr lang="ru-RU" sz="2000" dirty="0"/>
              <a:t> Таким образом вам будет легче запоминать новые слова и фразы, понимая их значения, ярко представляя их образ. </a:t>
            </a:r>
          </a:p>
        </p:txBody>
      </p:sp>
    </p:spTree>
    <p:extLst>
      <p:ext uri="{BB962C8B-B14F-4D97-AF65-F5344CB8AC3E}">
        <p14:creationId xmlns:p14="http://schemas.microsoft.com/office/powerpoint/2010/main" xmlns="" val="87052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ECDD31-C497-4347-8112-5D38D628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10091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-2605" y="1"/>
            <a:ext cx="1221269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166255" y="201881"/>
            <a:ext cx="48688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видеоматериалом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Сериальный метод просмотра</a:t>
            </a:r>
          </a:p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Обучение по контексту</a:t>
            </a:r>
          </a:p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Техника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SHADOWING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89B4E-51CD-FB46-903A-85F856F316BD}"/>
              </a:ext>
            </a:extLst>
          </p:cNvPr>
          <p:cNvSpPr txBox="1"/>
          <p:nvPr/>
        </p:nvSpPr>
        <p:spPr>
          <a:xfrm>
            <a:off x="12374088" y="2220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D8D6E6-431A-49F6-9A38-7BD6E20AF264}"/>
              </a:ext>
            </a:extLst>
          </p:cNvPr>
          <p:cNvSpPr txBox="1"/>
          <p:nvPr/>
        </p:nvSpPr>
        <p:spPr>
          <a:xfrm>
            <a:off x="4191989" y="2861953"/>
            <a:ext cx="78337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YES! </a:t>
            </a:r>
            <a:r>
              <a:rPr lang="ru-RU" sz="3600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Техника </a:t>
            </a:r>
            <a:r>
              <a:rPr lang="en-US" sz="3600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SHADOWING</a:t>
            </a:r>
            <a:endParaRPr lang="ru-RU" sz="4400" u="sng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заключается в многократном повторении речи за актером.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улучшить произношение и запомнить сложные грамматические конструкции. Повторяйте за актером не только сами фразы, но и копируйте все интонационные особенности. При чем повторяем не один раз, а несколько, 3-7 раз, пока не запомним основные фразы и грамматические конструкции. Почему это хороший метод? Во-первых, так вы точно улучшите свою речь и произношение, поскольку у вас будет хороший пример и вам будет легче понять, какую интонацию держать. А во-вторых, даже если вы не запомните все грамматические конструкции, определенные базовые предложения останутся у вас в голове. Вы с легкостью можете запомнить вопросы и какие-то ответы. </a:t>
            </a:r>
          </a:p>
        </p:txBody>
      </p:sp>
    </p:spTree>
    <p:extLst>
      <p:ext uri="{BB962C8B-B14F-4D97-AF65-F5344CB8AC3E}">
        <p14:creationId xmlns:p14="http://schemas.microsoft.com/office/powerpoint/2010/main" xmlns="" val="254294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AB7DD1-B049-2141-9742-0A8D0862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356260" y="320634"/>
            <a:ext cx="672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стоит смотреть фильмы выше своего уровня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4C119B-D3DA-425F-83BD-D49CF924E360}"/>
              </a:ext>
            </a:extLst>
          </p:cNvPr>
          <p:cNvSpPr txBox="1"/>
          <p:nvPr/>
        </p:nvSpPr>
        <p:spPr>
          <a:xfrm>
            <a:off x="653144" y="2826326"/>
            <a:ext cx="1112717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происходит такая ситуация: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включаешь фильм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начинаешь его смотреть, и ты будешь его останавливать через каждые 5 секунд из-за того, что не знаешь перевод большинства слов.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ты можешь записать новые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 словарь, пытаться переводить и выучить их и тебе покажется, что так ты быстрее выучишь язык, но на самом деле это не так.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побежишь вперёд вагона и у тебя </a:t>
            </a:r>
            <a:r>
              <a:rPr lang="ru-RU" sz="1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гаснет это рвение, ты потеряешь мотивацию и воодушевление. Потому что, твой мозг не сможет воспринимать такое большое количество информации.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Пересматривайте уже разобранные фильмы и сериалы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видео нарезку отдельных фраз из тех же фильмов, сериалов, мультфильмов, песен.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Фильмы, которые вы однажды уже разобрал</a:t>
            </a:r>
            <a:r>
              <a:rPr lang="ru-RU" sz="1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через какое-то время пересматривать на английском без субтитров.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вы освежите уже пройденные слова и выражения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получите максимальное удовольствие, просмотрев фильм без остановок.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Сравните, насколько больше вы понимаете теперь, когда уже знаете слова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раньше были неизвестны.</a:t>
            </a:r>
          </a:p>
          <a:p>
            <a:r>
              <a:rPr lang="ru-RU" sz="1700" b="1" dirty="0"/>
              <a:t> 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1922980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84C9CE-A792-3547-893B-50D28F1B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" y="0"/>
            <a:ext cx="12182475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-9523" y="-142504"/>
            <a:ext cx="12191999" cy="7000504"/>
          </a:xfrm>
          <a:prstGeom prst="rect">
            <a:avLst/>
          </a:prstGeom>
          <a:solidFill>
            <a:schemeClr val="accent2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403762" y="142504"/>
            <a:ext cx="569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песня настраивает на изучение языка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904A86-3A09-421E-901D-32631B81C8A1}"/>
              </a:ext>
            </a:extLst>
          </p:cNvPr>
          <p:cNvSpPr txBox="1"/>
          <p:nvPr/>
        </p:nvSpPr>
        <p:spPr>
          <a:xfrm>
            <a:off x="1021279" y="3385281"/>
            <a:ext cx="75527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Во-первых,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это мощное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прокачивание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навыка аудирования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Тренировка понимания английской речи на слух происходит за счет регулярного прослушивания разной скорости речи, акцента и других факторов.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Чем больше вы слушаете, тем больше слышите и понимаете.</a:t>
            </a:r>
          </a:p>
          <a:p>
            <a:pPr algn="just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параллельно тренируются остальные навыки и аспекты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разговорная речь (через составление предложений с новыми фразами), произношение (повторы за носителями языка), чтение и письмо (по субтитрам), грамматические структуры и словарный запас.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2E809-E07F-4ABE-B45D-9FFAF290C5F5}"/>
              </a:ext>
            </a:extLst>
          </p:cNvPr>
          <p:cNvSpPr txBox="1"/>
          <p:nvPr/>
        </p:nvSpPr>
        <p:spPr>
          <a:xfrm>
            <a:off x="8835242" y="1721923"/>
            <a:ext cx="31350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Так,</a:t>
            </a:r>
          </a:p>
          <a:p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 что мешает его</a:t>
            </a:r>
            <a:r>
              <a:rPr lang="en-US" sz="32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/ENGLISH/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выучить? </a:t>
            </a:r>
            <a:endParaRPr lang="ru-RU" sz="2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endParaRPr lang="ru-RU" dirty="0"/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5606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AA586E-1D8C-C14C-B8D2-333F186A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16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-20696" y="-380010"/>
            <a:ext cx="12212696" cy="7238010"/>
          </a:xfrm>
          <a:prstGeom prst="rect">
            <a:avLst/>
          </a:prstGeom>
          <a:solidFill>
            <a:schemeClr val="accent2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510640" y="831274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песня настраивает на изучение языка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89B4E-51CD-FB46-903A-85F856F316BD}"/>
              </a:ext>
            </a:extLst>
          </p:cNvPr>
          <p:cNvSpPr txBox="1"/>
          <p:nvPr/>
        </p:nvSpPr>
        <p:spPr>
          <a:xfrm>
            <a:off x="12374088" y="2220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44F9DF-B744-49BE-8EA3-A9D87A7CEC69}"/>
              </a:ext>
            </a:extLst>
          </p:cNvPr>
          <p:cNvSpPr txBox="1"/>
          <p:nvPr/>
        </p:nvSpPr>
        <p:spPr>
          <a:xfrm>
            <a:off x="6693236" y="451262"/>
            <a:ext cx="50870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учитывая тот факт, что каждый человек по-разному воспринимает и запоминает информацию,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слушание песен подходит в изучении языка практически всем,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как запоминание фраз и структур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идет сразу по нескольким каналам восприятия: текст, звук, картинка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(выбирайте, что вам ближе!).</a:t>
            </a:r>
          </a:p>
          <a:p>
            <a:pPr algn="just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 вовремя аудирования вы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тренируетесь воспринимать английскую речь БЕЗ перевод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Вспомните, как это бывает. Мы слушаем или читаем и начинаем переводить про себя (а иногда еще и дословно). И вот уже пропадает интерес, становится скучно и хочется сменить деятельность.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Любимые треки в оригинале решают эти вопросы: вы концентрируетесь на просмотре и получаете удовольствие от процесса.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будет нелегко, но продолжайте и все получится.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62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FF209E8-3EB6-4A4D-9265-0EBD8A82C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1947552" y="261258"/>
            <a:ext cx="3135087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5B17AB-A566-420E-A6A0-33CE5E2E84FB}"/>
              </a:ext>
            </a:extLst>
          </p:cNvPr>
          <p:cNvSpPr txBox="1"/>
          <p:nvPr/>
        </p:nvSpPr>
        <p:spPr>
          <a:xfrm rot="21174607">
            <a:off x="447540" y="1041151"/>
            <a:ext cx="2860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1.Введение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.Проблема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.Цель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.Гипотеза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.Объект исследования;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.Предмет исследования;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.Методы исследования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DD8EDA-9D32-4A72-A363-B8022BB91400}"/>
              </a:ext>
            </a:extLst>
          </p:cNvPr>
          <p:cNvSpPr txBox="1"/>
          <p:nvPr/>
        </p:nvSpPr>
        <p:spPr>
          <a:xfrm>
            <a:off x="3265715" y="1009403"/>
            <a:ext cx="34907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2.Основная часть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r>
              <a:rPr lang="ru-RU" dirty="0"/>
              <a:t>.Эффективные методы изучения английского языка 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r>
              <a:rPr lang="ru-RU" dirty="0"/>
              <a:t>.Почему учить язык по фильмам/ сериалам и мультфильмам это не только интересно, но и полезно 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r>
              <a:rPr lang="ru-RU" dirty="0"/>
              <a:t>.Преимущества изучения языка по фильмам/ сериалам и мультфильмам 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r>
              <a:rPr lang="ru-RU" dirty="0"/>
              <a:t>.Приемы изучения: -как работать с видеоматериалом;</a:t>
            </a:r>
          </a:p>
          <a:p>
            <a:r>
              <a:rPr lang="ru-RU" dirty="0"/>
              <a:t>- почему не стоит смотреть фильмы выше своего уровня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  <a:r>
              <a:rPr lang="ru-RU" dirty="0"/>
              <a:t>.Почему изучать язык по мультфильмам легко и приятно</a:t>
            </a:r>
          </a:p>
          <a:p>
            <a:pPr lvl="0" fontAlgn="base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6.</a:t>
            </a:r>
            <a:r>
              <a:rPr lang="ru-RU" dirty="0"/>
              <a:t>Как песня настраивает на изучение языка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87DBF8-3CF0-4B1F-B307-B59CCE9820B7}"/>
              </a:ext>
            </a:extLst>
          </p:cNvPr>
          <p:cNvSpPr txBox="1"/>
          <p:nvPr/>
        </p:nvSpPr>
        <p:spPr>
          <a:xfrm>
            <a:off x="6756485" y="3241965"/>
            <a:ext cx="517647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3.Практическая часть</a:t>
            </a:r>
          </a:p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r>
              <a:rPr lang="ru-RU" dirty="0"/>
              <a:t>.Продукт проектной деятельности: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Электронный формат учебного пособия для педагогов и учащихся по изучению английского </a:t>
            </a:r>
            <a:r>
              <a:rPr lang="ru-RU" dirty="0"/>
              <a:t>языка с помощью видео материала. (нарезка видео с фразами)</a:t>
            </a:r>
          </a:p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r>
              <a:rPr lang="ru-RU" dirty="0"/>
              <a:t>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Электронный опрос учащихся </a:t>
            </a:r>
            <a:r>
              <a:rPr lang="ru-RU" dirty="0"/>
              <a:t>школы 8-11 классы</a:t>
            </a:r>
          </a:p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r>
              <a:rPr lang="ru-RU" dirty="0"/>
              <a:t>. Интерактивная игра</a:t>
            </a:r>
            <a:r>
              <a:rPr lang="en-US" dirty="0"/>
              <a:t> </a:t>
            </a:r>
            <a:r>
              <a:rPr lang="ru-RU" dirty="0"/>
              <a:t>«Своя игра» по заявленной теме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587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C40CDD-95D5-2B49-A6A2-B0634DB78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7" cy="68230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-9571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451261" y="332509"/>
            <a:ext cx="3811981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изучать язык по мультикам легко и приятно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892C1D-F304-4160-A1FC-DE2C5BE7F6FA}"/>
              </a:ext>
            </a:extLst>
          </p:cNvPr>
          <p:cNvSpPr txBox="1"/>
          <p:nvPr/>
        </p:nvSpPr>
        <p:spPr>
          <a:xfrm>
            <a:off x="451261" y="2256312"/>
            <a:ext cx="49163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слова и грамматика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Любимые с детства мультики помогут вам учить английский язык. Многие мультфильмы (а особенно мультсериалы) снимают не для взрослой аудитории, а исключительно для детской. Их цель — познакомить ребенка с окружающим миром, поэтому в них вы не найдете сложных слов и грамматики, сленговых выражений. Фразы героев построены просто, используется базовая лексика. Однако обратите внимание: это характерно для мультиков, ориентированных на младшую аудиторию. А полнометражные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«Мадагаскар» и т. д. требуют хотя бы среднего уровня знаний.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3FD026-E185-4646-9EA2-484279FE164E}"/>
              </a:ext>
            </a:extLst>
          </p:cNvPr>
          <p:cNvSpPr txBox="1"/>
          <p:nvPr/>
        </p:nvSpPr>
        <p:spPr>
          <a:xfrm>
            <a:off x="9179627" y="332509"/>
            <a:ext cx="26600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слов и фраз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мультсериалов, как правило, имеют не только характерные особенности, но и не менее характерные фразы, которые они будут повторять из серии в серию. Повторение — мать учения, поэтому такие выражения и слова быстро отложатся в памяти.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688858-DCD6-4C5A-B99A-0840B590FFE3}"/>
              </a:ext>
            </a:extLst>
          </p:cNvPr>
          <p:cNvSpPr txBox="1"/>
          <p:nvPr/>
        </p:nvSpPr>
        <p:spPr>
          <a:xfrm>
            <a:off x="6408714" y="4420348"/>
            <a:ext cx="5209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Разная продолжительность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не любитель мыльных опер или у вас не хватает свободного времени для просмотра 2-3 часового блокбастера, обратите внимание на мультики. Большая их часть — это сюжеты длиной от 10 до 30 минут, а бывают и вовсе 2-минутные произведения анимационного искусства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CC5387-AEAB-4786-817E-ED5E6E289BC1}"/>
              </a:ext>
            </a:extLst>
          </p:cNvPr>
          <p:cNvSpPr txBox="1"/>
          <p:nvPr/>
        </p:nvSpPr>
        <p:spPr>
          <a:xfrm>
            <a:off x="4263242" y="237506"/>
            <a:ext cx="4916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для начинающих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Мультфильмы бывают не только развлекательными, но и обучающими, причем доступны они даже начинающим «с нуля». </a:t>
            </a:r>
          </a:p>
        </p:txBody>
      </p:sp>
    </p:spTree>
    <p:extLst>
      <p:ext uri="{BB962C8B-B14F-4D97-AF65-F5344CB8AC3E}">
        <p14:creationId xmlns:p14="http://schemas.microsoft.com/office/powerpoint/2010/main" xmlns="" val="124526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6E8AFE-3863-0548-9A19-C3E4AEB8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CA4D93-220C-4703-ACB1-792E2369DE00}"/>
              </a:ext>
            </a:extLst>
          </p:cNvPr>
          <p:cNvSpPr txBox="1"/>
          <p:nvPr/>
        </p:nvSpPr>
        <p:spPr>
          <a:xfrm>
            <a:off x="1211282" y="1876302"/>
            <a:ext cx="1017715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  <a:p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деятельности: </a:t>
            </a:r>
          </a:p>
          <a:p>
            <a:r>
              <a:rPr lang="ru-RU" sz="2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формат учебного пособия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и учащихся по изучению английского языка с помощью видео материала. (нарезка видео с фразами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Приложение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Мною был изучен материал по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теме </a:t>
            </a:r>
            <a:r>
              <a:rPr lang="ru-RU" sz="24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английского языка по фильмам и сериалам, мультфильмам и телешоу, песням и подкастам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сделала вывод о том, что на основе нарезки видео файлов с фразами, можно составить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формат учебного пособия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и учащихся по изучению английского языка с помощью видео материала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подходящего видео чрезвычайно важен сразу по двум причинам. 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причина состоит в том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учёба должна доставлять вам удовольствие. Не заставляйте себя просматривать фильм только из-за английского языка. Выбирайте фильм, который вам хотелось бы пересматривать неоднократно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причина выбора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фильма или телевизионного сериала — это его актуальность для ваших нынешних знаний и языковых навыков. Всегда выбирайте тот фильм, который проще для вас. Повторение бывает во многом важнее, чем изучение нового материала.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88348C-980C-4C9E-BA72-58FD2166284C}"/>
              </a:ext>
            </a:extLst>
          </p:cNvPr>
          <p:cNvSpPr txBox="1"/>
          <p:nvPr/>
        </p:nvSpPr>
        <p:spPr>
          <a:xfrm>
            <a:off x="2054431" y="391886"/>
            <a:ext cx="584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458512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6E8AFE-3863-0548-9A19-C3E4AEB8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CA4D93-220C-4703-ACB1-792E2369DE00}"/>
              </a:ext>
            </a:extLst>
          </p:cNvPr>
          <p:cNvSpPr txBox="1"/>
          <p:nvPr/>
        </p:nvSpPr>
        <p:spPr>
          <a:xfrm>
            <a:off x="629392" y="2036233"/>
            <a:ext cx="106996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  <a:p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2.Электронный опрос учащихся школы МБОУ СОШ №5 (8-11 классы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Приложение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был проведён электронный опрос, состоящий из трёх основных вопросов.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опросе приняли участие </a:t>
            </a:r>
            <a:r>
              <a:rPr lang="ru-RU" dirty="0">
                <a:latin typeface="Arial Black" panose="020B0A04020102020204" pitchFamily="34" charset="0"/>
                <a:cs typeface="Times New Roman" panose="02020603050405020304" pitchFamily="18" charset="0"/>
              </a:rPr>
              <a:t>76 пользователей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Интернет, которым было предложено ответить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вопросы: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Смотрите ли вы фильмы, сериалы и шоу на английском языке?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Могут ли мультфильмы помочь вам учить английский? 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Запоминаете ли вы слова из песен на английском?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Считаете ли вы данные способы изучения иностранного языка интересными и эффективными?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Применяли бы вы эти методы для собственного изучения языков?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88348C-980C-4C9E-BA72-58FD2166284C}"/>
              </a:ext>
            </a:extLst>
          </p:cNvPr>
          <p:cNvSpPr txBox="1"/>
          <p:nvPr/>
        </p:nvSpPr>
        <p:spPr>
          <a:xfrm>
            <a:off x="2054431" y="391886"/>
            <a:ext cx="584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925371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C858C6-BE7E-A349-870A-FE8244CF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0" y="0"/>
            <a:ext cx="1221269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344385" y="308758"/>
            <a:ext cx="629392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опроса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ответы электронного опроса (79 участников) я выяснила,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что все же 38,2% подростков из 76 </a:t>
            </a: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смотрят фильмы, сериалы и шоу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английском языке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36,8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смотрят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разница небольшая, есть кто и не смотрит вообще 17.1 %; </a:t>
            </a: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очень приятно, что 86,8% ребят, как выяснилось готовы учить английский по мультфильмам.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следующего вопроса </a:t>
            </a: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видно, что, 89,5% подростков запоминают слова из песе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это, </a:t>
            </a: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действительно, хороший способ обогатить свой словарный запас.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вопросам ответы разные: </a:t>
            </a: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60,5% считают данные способы полезными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читают ли данные способы изучения иностранного языка интересными и эффективными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еще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бы они их в своей практике</a:t>
            </a:r>
            <a:r>
              <a:rPr lang="en-GB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собственного изучения языка или улучшения уже имеющихся знаний. Но </a:t>
            </a: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вот применяли ли их они в системе в своей практике изучения только 50% подростков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нужны желание, время, твердое намерение, глубокая заинтересованность, чего у нас, подростков, бывает не хватает.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89B4E-51CD-FB46-903A-85F856F316BD}"/>
              </a:ext>
            </a:extLst>
          </p:cNvPr>
          <p:cNvSpPr txBox="1"/>
          <p:nvPr/>
        </p:nvSpPr>
        <p:spPr>
          <a:xfrm>
            <a:off x="12374088" y="2220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1EF5FA0-D169-04B3-7489-BFC671B8C0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29951" y="5194077"/>
            <a:ext cx="2529444" cy="1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723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6E8AFE-3863-0548-9A19-C3E4AEB8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CA4D93-220C-4703-ACB1-792E2369DE00}"/>
              </a:ext>
            </a:extLst>
          </p:cNvPr>
          <p:cNvSpPr txBox="1"/>
          <p:nvPr/>
        </p:nvSpPr>
        <p:spPr>
          <a:xfrm>
            <a:off x="190004" y="2036233"/>
            <a:ext cx="45720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  <a:p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3. Интерактивная «Своя игра» </a:t>
            </a:r>
            <a:r>
              <a:rPr lang="ru-RU" dirty="0"/>
              <a:t>по заявленной теме</a:t>
            </a:r>
            <a:r>
              <a:rPr lang="ru-RU" i="1" dirty="0"/>
              <a:t> </a:t>
            </a:r>
            <a:r>
              <a:rPr lang="ru-RU" i="1" u="sng" dirty="0">
                <a:hlinkClick r:id="rId3" action="ppaction://hlinkpres?slideindex=1&amp;slidetitle="/>
              </a:rPr>
              <a:t>Приложение 3</a:t>
            </a:r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88348C-980C-4C9E-BA72-58FD2166284C}"/>
              </a:ext>
            </a:extLst>
          </p:cNvPr>
          <p:cNvSpPr txBox="1"/>
          <p:nvPr/>
        </p:nvSpPr>
        <p:spPr>
          <a:xfrm>
            <a:off x="2054431" y="391886"/>
            <a:ext cx="584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161350-6764-444C-9CDB-E6EDCBD1B2FD}"/>
              </a:ext>
            </a:extLst>
          </p:cNvPr>
          <p:cNvSpPr txBox="1"/>
          <p:nvPr/>
        </p:nvSpPr>
        <p:spPr>
          <a:xfrm>
            <a:off x="6531430" y="166254"/>
            <a:ext cx="539931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предложенном формате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формирование умения воспринимать иностранную речь на слух.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трудно понять, о чём говорят актёры кино, шоу, сериала в игре.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она и развивает это умение, дает возможность услышать, понять, воспринимать разные акценты и правильное произношение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Вы тут же в игре слышите, как разговаривают англичане.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Воспринимаете разные произношения, интонации актёров, логические остановки, ударения, и кажется сразу все запоминается, настроение поднимается.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временем сами того не замечая, вы начнёте имитировать речь актёров фильма, использовать понравившиеся фразы, копировать их темп речи.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этом идёт расширение лексического запаса моментально, именно нового лексического материала.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одних новых слов вы сможете понять по контексту, других найдёте в словаре потом, еще раз.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Услышите, как и в каких случаях герои фильма используют их в своей речи.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 идёт знакомство с фразовыми глаголами, идиоматическими выражениями, разговорными клише, сленговым языком, сокращениями слов и их много одномоментно.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Но это же игра, и все легче усваивается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фильмы на английском языке изобилуют большим количеством слов, которые употребляют англичане и американцы в повседневной жизни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Актёры кино говорят так, как говорят обычные носители языка.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 формат «Своя игра» поможет вам в этом!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117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CE48BC-6222-B840-A2F1-19B4D4474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15"/>
            <a:ext cx="12192000" cy="68702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-12215"/>
            <a:ext cx="12191999" cy="6870216"/>
          </a:xfrm>
          <a:prstGeom prst="rect">
            <a:avLst/>
          </a:prstGeom>
          <a:solidFill>
            <a:schemeClr val="accent2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415636" y="570016"/>
            <a:ext cx="47620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Интерактивная «Своя игра» </a:t>
            </a:r>
            <a:r>
              <a:rPr lang="ru-RU" dirty="0"/>
              <a:t>по заявленной теме</a:t>
            </a:r>
            <a:r>
              <a:rPr lang="ru-RU" i="1" dirty="0"/>
              <a:t> </a:t>
            </a:r>
            <a:r>
              <a:rPr lang="ru-RU" i="1" u="sng" dirty="0">
                <a:hlinkClick r:id="rId3" action="ppaction://hlinkpres?slideindex=1&amp;slidetitle="/>
              </a:rPr>
              <a:t>Приложение 3 </a:t>
            </a:r>
            <a:r>
              <a:rPr lang="ru-RU" dirty="0"/>
              <a:t>Текст + любая информация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3FC6BA-A3D3-4A15-982C-D78D9216A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088" y="9474"/>
            <a:ext cx="4651217" cy="29985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B39138-652D-4912-8B76-01690A091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364141"/>
            <a:ext cx="4862193" cy="34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448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08358F-6D07-3D4E-A644-98B49F32B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2" y="249382"/>
            <a:ext cx="1188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5E47F5-32E3-4308-A84F-E7EB77D6BBC8}"/>
              </a:ext>
            </a:extLst>
          </p:cNvPr>
          <p:cNvSpPr txBox="1"/>
          <p:nvPr/>
        </p:nvSpPr>
        <p:spPr>
          <a:xfrm>
            <a:off x="2897579" y="807522"/>
            <a:ext cx="59614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над проектом </a:t>
            </a:r>
            <a:r>
              <a:rPr lang="ru-RU" sz="1400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был собран и систематизирован материал об изучении иностранного языка с помощью видеофильмов и сериалов мультфильмам и телешоу, песням и подкастам на английском языке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изучены источники информации, такие как книги и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ресурсы. </a:t>
            </a:r>
            <a:r>
              <a:rPr lang="ru-RU" sz="1400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Выбранную мной тему можно практиковать, на кружках, факультативах английского языка, во внеурочной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уроках в школе, для собственного саморазвития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работы рассмотрены важные факторы и предложены приёмы изучения английского языка по фильмам и сериалам. </a:t>
            </a:r>
            <a:r>
              <a:rPr lang="ru-RU" sz="1400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Опрошено 76 пользователей сети </a:t>
            </a:r>
            <a:r>
              <a:rPr lang="ru-RU" sz="1400" i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Internet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на основе опроса сделан вывод об актуальности и эффективности изучения иностранного языка через просмотр фильмов и сериалов. Мы выяснили, что изучение иностранного языка может проходить с лёгкостью и удовольствием. Мной был рассмотрен такой способ, как «Изучение английского языка через просмотр фильмов и сериалов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Благодаря ему обучающиеся могут не прилагать больших усилий для того, чтобы запомнить слова. Они будут запоминаться сами, на подсознательном уровне, и в будущем применяться на практик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тех, кто хочет изучать слова по определённым тематикам, можно выбрать сериалы с подобным уклоном. Это может быть медицина, кино про политику, зоологические фильмы.  </a:t>
            </a:r>
            <a:r>
              <a:rPr lang="ru-RU" sz="1400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Таким образом, я пришла к выводу, что изучение английского языка через просмотр фильмов и сериалов, шоу, песен и мультфильмов является полезным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необходимым, эффективным, увлекательным и востребованным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6417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7E66D7-ECA9-8B44-9541-1CD57D8C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-59377" y="14288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403763" y="273133"/>
            <a:ext cx="43819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Проблема</a:t>
            </a:r>
            <a:endParaRPr lang="ru-RU" sz="2800" dirty="0">
              <a:solidFill>
                <a:srgbClr val="7030A0"/>
              </a:solidFill>
            </a:endParaRPr>
          </a:p>
          <a:p>
            <a:pPr algn="just"/>
            <a:r>
              <a:rPr lang="ru-RU" sz="1600" dirty="0"/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нас не смотрит телевизор? Почти все хоть изредка, да смотрят. Не говоря уже о тех, кто считает свою жизнь неполной без «фона» из новостей, развлекательных программ, любимых сериалов. А что, если совместить приятное с полезным?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Учить английский по сериалам и фильмам. Смотреть любимые англоязычные сериалы и фильмы в оригинале. По наблюдениям, многие из тех, кто прекрасно говорит на иностранном языке, не будучи его носителями, смотрят сериалы именно на языке оригинала.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Из иностранцев лучше всех в мире говорят по-английски жители Скандинавии и Нидерландов — практически на уровне носителей языка из Великобритании, США, Австралии и других англоязычных стран.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Если спросить у них, почему их английский настолько хорош, они ответят: причина — не в знании грамматики. Чем больше вы будете практиковаться в просмотре фильмов на английском, тем лучше будете знать язык.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09FDDE-AABF-4312-BFC7-E57162C2E79E}"/>
              </a:ext>
            </a:extLst>
          </p:cNvPr>
          <p:cNvSpPr txBox="1"/>
          <p:nvPr/>
        </p:nvSpPr>
        <p:spPr>
          <a:xfrm>
            <a:off x="7528956" y="451262"/>
            <a:ext cx="425928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Актуальность выбранной темы</a:t>
            </a:r>
            <a:endParaRPr lang="ru-RU" sz="3200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в современном мире обучение может строиться с использованием различных способов и методов.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Среди наиболее распространённых способов изучения английского языка стоит отметить такие, как обучение с репетитором, общение с носителем языка, самостоятельные и групповые занятия в школах и на различных курсах.                                                  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еще один интересный и не очень сложный способ -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аутентичных фильмов, мультипликационных фильмов, сериалов, шоу, подкастов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школьников это является наиболее простой и захватывающей формой изучения языка.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35488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D3AEA2-3317-DB4D-9EDF-377FFDB1E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 rot="21389729">
            <a:off x="610623" y="1025952"/>
            <a:ext cx="2748331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почему просмотр фильмов и сериалов является эффективным способом изучения английского языка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заинтересовать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в изучении языка с помощью видеоформатов.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9FF5ED-CFEF-48C9-82CB-95A095804B5A}"/>
              </a:ext>
            </a:extLst>
          </p:cNvPr>
          <p:cNvSpPr txBox="1"/>
          <p:nvPr/>
        </p:nvSpPr>
        <p:spPr>
          <a:xfrm rot="241475">
            <a:off x="4979797" y="699445"/>
            <a:ext cx="6445417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Гипотеза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Смотря кино на оригинальном английском языке, мы улучшаем слуховое восприятие английской речи, совершенствуем произношение и обогащаем словарный запас;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109D4D-0631-4C78-9C4E-315E056F5C96}"/>
              </a:ext>
            </a:extLst>
          </p:cNvPr>
          <p:cNvSpPr txBox="1"/>
          <p:nvPr/>
        </p:nvSpPr>
        <p:spPr>
          <a:xfrm rot="444727">
            <a:off x="6947139" y="2970837"/>
            <a:ext cx="469481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Задачи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sz="1600" dirty="0"/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фильмы и сериалы, мультфильмы и телешоу, песни и подкасты, подходящие для изучения английского языка;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Выяснить стоит ли пробовать учить английский язык по предложенным форматам;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основные приемы и дать дельные советы для успешно освоения английского языка по предложенным видеоформатам;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и проанализировать электронный опрос среди учащихся;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Проанализировать результаты интерактивной игры по заявленной теме;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DA2848-52AB-406F-AF46-CEFEA2F3F20B}"/>
              </a:ext>
            </a:extLst>
          </p:cNvPr>
          <p:cNvSpPr txBox="1"/>
          <p:nvPr/>
        </p:nvSpPr>
        <p:spPr>
          <a:xfrm>
            <a:off x="4619501" y="2835712"/>
            <a:ext cx="2363190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Фильмы и сериалы, мультфильмы и телешоу, песни и подкасты на английском языке.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326395-1F7B-450E-95A7-148968898070}"/>
              </a:ext>
            </a:extLst>
          </p:cNvPr>
          <p:cNvSpPr txBox="1"/>
          <p:nvPr/>
        </p:nvSpPr>
        <p:spPr>
          <a:xfrm rot="21152792">
            <a:off x="603090" y="4135839"/>
            <a:ext cx="3615160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Предмет исследования: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советы, анализ и способы формата успешного и плодотворного обучения английского языка по фильмам и сериалам, мультфильмам и телешоу, песням и подкастам на английском языке.</a:t>
            </a:r>
          </a:p>
        </p:txBody>
      </p:sp>
    </p:spTree>
    <p:extLst>
      <p:ext uri="{BB962C8B-B14F-4D97-AF65-F5344CB8AC3E}">
        <p14:creationId xmlns:p14="http://schemas.microsoft.com/office/powerpoint/2010/main" xmlns="" val="121232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A6CE88-EE53-FB44-9B5E-66F552FF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415637" y="308758"/>
            <a:ext cx="254132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Введение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4D713F-6066-45B3-B430-1FE09FE0C81F}"/>
              </a:ext>
            </a:extLst>
          </p:cNvPr>
          <p:cNvSpPr txBox="1"/>
          <p:nvPr/>
        </p:nvSpPr>
        <p:spPr>
          <a:xfrm>
            <a:off x="522513" y="3123210"/>
            <a:ext cx="110084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!!!!!!!!! При изучении английского языка многие сталкиваются с трудностями в отсутствии языковой практики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поэтому английский язык для них становиться чем-то не достижимым. Но обучаться иностранным языкам можно с лёгкостью и интересом.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таких способов является просмотр сериалов и фильмов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Поэтому я решила рассмотреть тему: «Изучение английского языка по фильмам и сериалам, мультфильмам и песням». Все же есть люди, кто предпочитает изучение английского языка по фильмам, сериалам и прочим форматам обучения. Сегодня я расскажу вам о плюсах такого подхода, а также предложу действенные приемы работы с видео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 узнаете, как учить английский язык по фильмам и сериалам правильно и продуктивно.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учащихся пугает большое количество текста в учебниках по Английскому языку, упражнения по грамматике, выполнение различных письменных упражнений. Это реально отнимает много внимания, энергии, и что уж говорить, порой и нервов.  </a:t>
            </a:r>
          </a:p>
        </p:txBody>
      </p:sp>
    </p:spTree>
    <p:extLst>
      <p:ext uri="{BB962C8B-B14F-4D97-AF65-F5344CB8AC3E}">
        <p14:creationId xmlns:p14="http://schemas.microsoft.com/office/powerpoint/2010/main" xmlns="" val="324284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FE4D4A-09CF-AB4B-B3BB-84DE769B1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7" y="0"/>
            <a:ext cx="12203907" cy="68513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-11907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463138" y="296883"/>
            <a:ext cx="3160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Введение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F99EF4-FFF1-49B0-99E4-3671ADB80BAB}"/>
              </a:ext>
            </a:extLst>
          </p:cNvPr>
          <p:cNvSpPr txBox="1"/>
          <p:nvPr/>
        </p:nvSpPr>
        <p:spPr>
          <a:xfrm>
            <a:off x="771897" y="3404218"/>
            <a:ext cx="111390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решила помочь проявить интерес к языку у учащихся и выяснить насколько сильно можно повыситься уровень Английского на просмотре фильмов и сериалов.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стоит ли вам пробовать учить английский язык по фильмам и сериалам?  Если ваш уровень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Elementary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выше, можете смело приниматься за этот увлекательный формат обучения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Изучение английского по видео особенно понравится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визуалам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тем, кто любит получать информацию через зрительный канал восприятия. Просмотр аутентичных сериалов — что может быть полезнее и занимательнее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пытайтесь учить язык по фильмам и сериалам с нуля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Без элементарных знаний и базового запаса иностранных слов вы просто не сможете вычленить нужные конструкции и отдельные слова из услышанной речи и систематизировать их, не зная, по каким правилам все эти элементы взаимодействуют друг с другом.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лько получив базовые знания языка, приступайте к его изучению посредством сериалов и фильмов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707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F21A8A-4FF3-624F-941F-552486FD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7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-130628" y="0"/>
            <a:ext cx="12322628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475013" y="415635"/>
            <a:ext cx="39069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Почему учить язык по фильмам/ сериалам и мультфильмам это не только интересно, но и полезно?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A6E585-BB29-4642-88B3-6A754E0B760D}"/>
              </a:ext>
            </a:extLst>
          </p:cNvPr>
          <p:cNvSpPr txBox="1"/>
          <p:nvPr/>
        </p:nvSpPr>
        <p:spPr>
          <a:xfrm>
            <a:off x="6911439" y="415636"/>
            <a:ext cx="50351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поскольку наша основная задача —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научиться воспринимать иностранную речь на слух, выучить новые слова и фразы, понимать услышанное, то регулярно слышать носителей языка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просто важно. Просмотр сериалов — что может быть полезнее и занимательнее? Кстати, именно в фильмах и сериалах можно услышать огромное разнообразие разговорной лексики — фразовые глаголы, идиомы и даже сленг, весь тот современный английский, который ускользает от классической программы обучения. А вы ведь хотите говорить на современном английском?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просмотр любимых фильмов или сериалов — это тот приятный контраст, который будет делать ваши занятия не только более интересными, но и продуктивными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9488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FBEC2D-6520-644C-9AA1-2C6CF278B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12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-87085" y="17813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71413D-FE07-E947-9095-331A8CE9CED1}"/>
              </a:ext>
            </a:extLst>
          </p:cNvPr>
          <p:cNvSpPr txBox="1"/>
          <p:nvPr/>
        </p:nvSpPr>
        <p:spPr>
          <a:xfrm>
            <a:off x="12302836" y="5082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3A9201-F585-40A1-9ECC-7679B5AF325B}"/>
              </a:ext>
            </a:extLst>
          </p:cNvPr>
          <p:cNvSpPr txBox="1"/>
          <p:nvPr/>
        </p:nvSpPr>
        <p:spPr>
          <a:xfrm>
            <a:off x="288967" y="201881"/>
            <a:ext cx="485304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  <a:r>
              <a:rPr lang="ru-RU" b="1" i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)Вы обучаетесь и развлекаетесь одновременно</a:t>
            </a:r>
            <a:endParaRPr lang="ru-RU" sz="15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фильмов и сериалов в оригинале будет хорошим мотиватором, ведь смотреть увлекательные видео можно в перерыве между однообразными упражнениями на грамматику и зубрежкой.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2)Вы развиваете навык восприятия английского языка на слух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 на английском - один из лучших способов улучшения восприятия английского языка на слух. Если поначалу трудно уловить, что говорят герои видео, можно использовать субтитры. Ежедневно уделяя внимательному просмотру хотя бы 10-15 минут, то уже через пару месяцев вы начнете понимать фразы героев и без субтитров. Так, изучение английского по сериалам и фильмам помогает привыкнуть к разным акцентам и интонациям. Да еще вы сможете услышать настоящий голос любимого актера или посмотреть фильмы, или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сериалы, которые не перевели на русский язык.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0ABE19-8B7D-4E91-8971-C7E098FD34E9}"/>
              </a:ext>
            </a:extLst>
          </p:cNvPr>
          <p:cNvSpPr txBox="1"/>
          <p:nvPr/>
        </p:nvSpPr>
        <p:spPr>
          <a:xfrm>
            <a:off x="8882743" y="534390"/>
            <a:ext cx="3309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учить язык по фильмам/ сериалам и мультфильмам это не только интересно, но и полезно?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72E6B4-6706-4C54-91B5-E76D365CCAB8}"/>
              </a:ext>
            </a:extLst>
          </p:cNvPr>
          <p:cNvSpPr txBox="1"/>
          <p:nvPr/>
        </p:nvSpPr>
        <p:spPr>
          <a:xfrm>
            <a:off x="5142016" y="5082639"/>
            <a:ext cx="66462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3)Вы увеличиваете свой словарный запас</a:t>
            </a:r>
            <a:endParaRPr lang="ru-RU" b="1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просмотра сериала или фильма можно значительно расширить свой лексический запас. Вы видите, в какой ситуации герои видео используют те или иные фразы и слова, поэтому в последствии вы будете знать, когда и как использовать полученные знания.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61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EC905D-57A2-2946-B342-4C1FAC0A5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4604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6AF5B7-8781-1641-B92B-251E1E7E68E4}"/>
              </a:ext>
            </a:extLst>
          </p:cNvPr>
          <p:cNvSpPr/>
          <p:nvPr/>
        </p:nvSpPr>
        <p:spPr>
          <a:xfrm>
            <a:off x="-30479" y="0"/>
            <a:ext cx="12194605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6B4AC-8649-174D-B9B3-A8522B62C6B1}"/>
              </a:ext>
            </a:extLst>
          </p:cNvPr>
          <p:cNvSpPr txBox="1"/>
          <p:nvPr/>
        </p:nvSpPr>
        <p:spPr>
          <a:xfrm>
            <a:off x="712519" y="2590018"/>
            <a:ext cx="1135281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5)Вы учите разговорные формы слов, фразовые глаголы и сленг</a:t>
            </a:r>
            <a:endParaRPr lang="ru-RU" sz="2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видео говорят так, как говорят обычные носители языка. Они используют в своей речи разговорные сокращенные формы слов, фразовые глаголы и сленговые слова. Поэтому если вы хотите понимать англичан в нормальной среде общения, отличный способ научиться этому, смотреть фильмы и сериалы на английском языке.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5)Вы учитесь естественной речи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просмотра видео вы слушаете, как звучит живая связная речь, с какой интонацией следует разговаривать, где делать логические паузы и ударения. В голове усваивается эта информация, и постепенно вы начнете неосознанно копировать речь носителей языка, употреблять какие-то фразы, придерживаться их темпа речи, интонациям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6)Вы учитесь понимать юмор носителей языка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Согласитесь, насколько все-таки странным и непонятным иногда кажется нам английский юмор, ведь весомая часть шуток основана на игре слов. Чтобы познакомиться поближе с юмором англичан или американцев, смотрите хорошие комедии и юмористические сериалы.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7)Вы изучаете особенности другой культуры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Просматривая фильм или сериал, можно познакомиться с обычаями, праздниками, традициями или менталитетом носителей языка. Вспомните, ведь из фильма «Один дома» мы все узнали, что значит для жителей Америки Рождество.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89B4E-51CD-FB46-903A-85F856F316BD}"/>
              </a:ext>
            </a:extLst>
          </p:cNvPr>
          <p:cNvSpPr txBox="1"/>
          <p:nvPr/>
        </p:nvSpPr>
        <p:spPr>
          <a:xfrm>
            <a:off x="12374088" y="2220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DFA790-67DE-49C0-8AB3-B9AFBC9C435E}"/>
              </a:ext>
            </a:extLst>
          </p:cNvPr>
          <p:cNvSpPr txBox="1"/>
          <p:nvPr/>
        </p:nvSpPr>
        <p:spPr>
          <a:xfrm>
            <a:off x="9357757" y="33248"/>
            <a:ext cx="2563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учить язык по фильмам/ сериалам и мультфильмам это не только интересно, но и полезно?</a:t>
            </a:r>
          </a:p>
        </p:txBody>
      </p:sp>
    </p:spTree>
    <p:extLst>
      <p:ext uri="{BB962C8B-B14F-4D97-AF65-F5344CB8AC3E}">
        <p14:creationId xmlns:p14="http://schemas.microsoft.com/office/powerpoint/2010/main" xmlns="" val="725053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3252</Words>
  <Application>Microsoft Office PowerPoint</Application>
  <PresentationFormat>Произвольный</PresentationFormat>
  <Paragraphs>206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ЛУЦЕВА</cp:lastModifiedBy>
  <cp:revision>47</cp:revision>
  <dcterms:created xsi:type="dcterms:W3CDTF">2023-02-06T19:00:22Z</dcterms:created>
  <dcterms:modified xsi:type="dcterms:W3CDTF">2023-04-01T12:18:41Z</dcterms:modified>
</cp:coreProperties>
</file>