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1" r:id="rId4"/>
    <p:sldId id="264" r:id="rId5"/>
    <p:sldId id="265" r:id="rId6"/>
    <p:sldId id="271" r:id="rId7"/>
    <p:sldId id="267" r:id="rId8"/>
    <p:sldId id="268" r:id="rId9"/>
    <p:sldId id="269" r:id="rId10"/>
    <p:sldId id="27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176A-20D3-42E6-BC8B-F4A32E4872F2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24DD-CB04-423A-8405-9E4A3B26D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86;&#1077;&#1082;&#1090;%20&#1084;&#1086;&#1103;%20&#1088;&#1086;&#1076;&#1085;&#1072;&#1103;%20&#1086;&#1073;&#1080;&#1090;&#1077;&#1083;&#1100;\&#1064;&#1082;&#1086;&#1083;&#1100;&#1085;&#1099;&#1077;%20-%20&#1043;&#1086;&#1089;&#1087;&#1086;&#1076;&#1072;,%20&#1089;%20&#1044;&#1085;&#1105;&#1084;%20&#1059;&#1095;&#1080;&#1090;&#1077;&#1083;&#1103;%20&#1074;&#1072;&#1089;%20(Instrumental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87;&#1088;&#1086;&#1077;&#1082;&#1090;%20&#1084;&#1086;&#1103;%20&#1088;&#1086;&#1076;&#1085;&#1072;&#1103;%20&#1086;&#1073;&#1080;&#1090;&#1077;&#1083;&#1100;\1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91;&#1095;&#1080;&#1090;&#1077;&#1083;&#1103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55;&#1088;&#1086;&#1077;&#1082;&#1090;%202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«Моя родная обитель…»</a:t>
            </a:r>
            <a:b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57187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Автор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: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Крюкова Ирина Александровна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математики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МКОУ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«СШ №2 г.Жирновска»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Волгоградской области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pic>
        <p:nvPicPr>
          <p:cNvPr id="7" name="Школьные - Господа, с Днём Учителя вас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57148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Школа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родная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обитель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знаний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источник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познания мира, океан бесконечных "Двоек", "Пятерок", таблиц умножения и теории относительности,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праздником тебя!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Пусть еще многие годы твой парус надувают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ветра знаний, добра и лучших человеческих отношений!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Здесь души светом наполняют!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Здесь радости эмоции играют!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Здесь юности и детства просветитель!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Здесь- родная моя обитель!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Denis\Desktop\0_103e87_ea2cafcc_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901440" cy="292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Для каждого из нас школа – это второй дом </a:t>
            </a:r>
            <a:endParaRPr lang="ru-RU" sz="31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3328982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     </a:t>
            </a: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Здесь есть и вторая мама - наша первая учительница. </a:t>
            </a:r>
            <a:b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Школа – это главная ступень в нашей жизни. В школе мы находим первых настоящих друзей и первую любовь. </a:t>
            </a:r>
            <a:b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Школа - это то место, где мы переживаем первые радости побед и пытаемся скрывать горькие слёзы поражений.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 descr="H:\фото\101MSDCF\DSC05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H:\фото\на печать\до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3112980" cy="234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H:\фото\на печать\7EmRUkKnU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00504"/>
            <a:ext cx="3258362" cy="216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 чего начинала школа  свое существование?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571612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МКОУ  «Ш № 2 г. Жирновска»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создано в 1991 году.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 момент открытия школа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находилась в здании 1960 года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постройки. Все, что она имеет,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создано благодаря усилиям 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инициативе коллектива учителей,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обучающихся и родителей.</a:t>
            </a:r>
          </a:p>
        </p:txBody>
      </p:sp>
      <p:pic>
        <p:nvPicPr>
          <p:cNvPr id="3074" name="Picture 2" descr="C:\Users\Denis\Desktop\1396674528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4040188" cy="2492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Сотням выпускников она дала путевку в жизнь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357298"/>
            <a:ext cx="3214710" cy="4691063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Из них 135 –обладатели золотых и серебряных медалей «За особые успехи в учении».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Наше образовательное учреждение может гордиться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почетными званиями: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  «Школа года Волгоградской области– 93»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 «Школа года Волгоградской области– 96»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«Школа России – 2007» 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 Двукратный победитель областного конкурса общеобразовательных учреждений, внедряющих инновационные образовательные технологии (2007г., 2008г.). </a:t>
            </a:r>
          </a:p>
          <a:p>
            <a:endParaRPr lang="ru-RU" dirty="0"/>
          </a:p>
        </p:txBody>
      </p:sp>
      <p:pic>
        <p:nvPicPr>
          <p:cNvPr id="4098" name="Picture 2" descr="F: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9" y="285728"/>
            <a:ext cx="117377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42"/>
            <a:ext cx="1296994" cy="252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000372"/>
            <a:ext cx="1260310" cy="245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Dip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214422"/>
            <a:ext cx="1446371" cy="1928826"/>
          </a:xfrm>
          <a:prstGeom prst="rect">
            <a:avLst/>
          </a:prstGeom>
          <a:noFill/>
        </p:spPr>
      </p:pic>
      <p:pic>
        <p:nvPicPr>
          <p:cNvPr id="4102" name="Picture 6" descr="F:\Dip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714620"/>
            <a:ext cx="121546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3" name="Picture 7" descr="F:\Dip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3786190"/>
            <a:ext cx="106960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F:\Dip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286256"/>
            <a:ext cx="1285884" cy="176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 descr="F: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714356"/>
            <a:ext cx="1212843" cy="236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F: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2500306"/>
            <a:ext cx="132065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В этом году наша школа отмечает 25-летний юбилей. 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        Я горжусь тем, что 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работаю 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в этой школе – </a:t>
            </a:r>
            <a:r>
              <a:rPr lang="ru-RU" sz="3100" b="1" dirty="0" err="1" smtClean="0">
                <a:solidFill>
                  <a:srgbClr val="002060"/>
                </a:solidFill>
                <a:latin typeface="Monotype Corsiva" pitchFamily="66" charset="0"/>
              </a:rPr>
              <a:t>школе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 со своей историей и традициями!</a:t>
            </a:r>
            <a:endParaRPr lang="ru-RU" sz="31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0150515_155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857364"/>
            <a:ext cx="4788978" cy="4143404"/>
          </a:xfrm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57163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 какие творческие, жизнерадостные учителя  работают в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нашей школе! Сколько в них задора и оптимизма!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Сколько в них душевности и человечности!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учител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7467600" cy="4191000"/>
          </a:xfrm>
          <a:prstGeom prst="rect">
            <a:avLst/>
          </a:prstGeom>
        </p:spPr>
      </p:pic>
    </p:spTree>
  </p:cSld>
  <p:clrMapOvr>
    <a:masterClrMapping/>
  </p:clrMapOvr>
  <p:transition advClick="0" advTm="8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9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Наша школа – это своего рода маленькая Галактика!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 так же, как школа состоит из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классов, наша галактика состоит из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планет - звездных домов. У каждой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планеты есть свое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название,девиз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капитан, которых выбирают сами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жители звездных домов.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Координирует деятельность всех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планет ЦУП - Центр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Управления Полетами!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 состав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ЦУПа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входят капитаны всех звездных домов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 5-11 классы и президент всей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галактики.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214422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Наша «Школьная галактика»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- это демократическая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организация, поэтому президента выбирают все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галактята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:\фото\на печать\image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71744"/>
            <a:ext cx="2286016" cy="325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Быть </a:t>
            </a:r>
            <a:r>
              <a:rPr lang="ru-RU" sz="3100" b="1" dirty="0" err="1" smtClean="0">
                <a:solidFill>
                  <a:srgbClr val="002060"/>
                </a:solidFill>
                <a:latin typeface="Monotype Corsiva" pitchFamily="66" charset="0"/>
              </a:rPr>
              <a:t>креативным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 , спортивным, верным своей Родине  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–основные критерии успеха! 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И ученики нашей школы стремятся быть именно такими!</a:t>
            </a:r>
            <a:endParaRPr lang="ru-RU" sz="31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Проект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071678"/>
            <a:ext cx="8643998" cy="4643470"/>
          </a:xfrm>
          <a:prstGeom prst="rect">
            <a:avLst/>
          </a:prstGeom>
        </p:spPr>
      </p:pic>
    </p:spTree>
  </p:cSld>
  <p:clrMapOvr>
    <a:masterClrMapping/>
  </p:clrMapOvr>
  <p:transition advClick="0" advTm="9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286</Words>
  <Application>Microsoft Office PowerPoint</Application>
  <PresentationFormat>Экран (4:3)</PresentationFormat>
  <Paragraphs>52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«Моя родная обитель…» </vt:lpstr>
      <vt:lpstr>Слайд 2</vt:lpstr>
      <vt:lpstr> Для каждого из нас школа – это второй дом </vt:lpstr>
      <vt:lpstr>С чего начинала школа  свое существование?</vt:lpstr>
      <vt:lpstr>Сотням выпускников она дала путевку в жизнь. </vt:lpstr>
      <vt:lpstr> В этом году наша школа отмечает 25-летний юбилей.          Я горжусь тем, что работаю в этой школе – школе со своей историей и традициями!</vt:lpstr>
      <vt:lpstr>А какие творческие, жизнерадостные учителя  работают в  нашей школе! Сколько в них задора и оптимизма! Сколько в них душевности и человечности!</vt:lpstr>
      <vt:lpstr> Наша школа – это своего рода маленькая Галактика!</vt:lpstr>
      <vt:lpstr> Быть креативным , спортивным, верным своей Родине   –основные критерии успеха!  И ученики нашей школы стремятся быть именно такими!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Denis</cp:lastModifiedBy>
  <cp:revision>44</cp:revision>
  <dcterms:created xsi:type="dcterms:W3CDTF">2014-07-07T16:24:55Z</dcterms:created>
  <dcterms:modified xsi:type="dcterms:W3CDTF">2016-07-09T13:50:25Z</dcterms:modified>
</cp:coreProperties>
</file>