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posloviz.ru/category/semya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Проект по экономике</a:t>
            </a:r>
            <a:br>
              <a:rPr lang="ru-RU" dirty="0" smtClean="0"/>
            </a:br>
            <a:r>
              <a:rPr lang="ru-RU" dirty="0" smtClean="0"/>
              <a:t>«Моя семья»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 ученица 5 класса</a:t>
            </a:r>
          </a:p>
          <a:p>
            <a:r>
              <a:rPr lang="ru-RU" dirty="0" err="1" smtClean="0"/>
              <a:t>Фошина</a:t>
            </a:r>
            <a:r>
              <a:rPr lang="ru-RU" dirty="0" smtClean="0"/>
              <a:t> Александра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Герб семьи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Пке4п                                   </a:t>
            </a:r>
            <a:r>
              <a:rPr lang="ru-RU" sz="1400" dirty="0" smtClean="0"/>
              <a:t>Голубой цвет обозначает – величие.</a:t>
            </a:r>
          </a:p>
          <a:p>
            <a:r>
              <a:rPr lang="ru-RU" sz="1400" dirty="0" smtClean="0"/>
              <a:t>                                                                                                            Оранжевый цвет  означает – спокойствие.</a:t>
            </a:r>
          </a:p>
          <a:p>
            <a:r>
              <a:rPr lang="ru-RU" sz="1400" dirty="0" smtClean="0"/>
              <a:t>                                                                                                            Зеленый цвет означает – надежду. </a:t>
            </a:r>
          </a:p>
          <a:p>
            <a:r>
              <a:rPr lang="ru-RU" sz="1400" dirty="0" smtClean="0"/>
              <a:t>                                                                                                            Красный цвет означает – мужество.</a:t>
            </a:r>
          </a:p>
          <a:p>
            <a:r>
              <a:rPr lang="ru-RU" sz="1400" dirty="0" smtClean="0"/>
              <a:t>                                                                                                            Жёлтый цвет означает – чистоту.</a:t>
            </a:r>
          </a:p>
          <a:p>
            <a:r>
              <a:rPr lang="ru-RU" sz="1400" dirty="0" smtClean="0"/>
              <a:t>                                                                                                            Розовый цвет означает – любовь.</a:t>
            </a:r>
          </a:p>
          <a:p>
            <a:r>
              <a:rPr lang="ru-RU" sz="1400" dirty="0" smtClean="0"/>
              <a:t>                                                                                                            Синий цвет означает – образованность.</a:t>
            </a:r>
          </a:p>
          <a:p>
            <a:r>
              <a:rPr lang="ru-RU" sz="1400" dirty="0" smtClean="0"/>
              <a:t>                                                                                                            Фиолетовый цвет означает – верность.</a:t>
            </a:r>
          </a:p>
          <a:p>
            <a:r>
              <a:rPr lang="ru-RU" sz="1400" dirty="0" smtClean="0"/>
              <a:t>                                                                                                            Белый цвет означает – ясность.</a:t>
            </a:r>
          </a:p>
          <a:p>
            <a:r>
              <a:rPr lang="ru-RU" sz="1400" dirty="0" smtClean="0"/>
              <a:t>                                                                                                            Дерево означает – силу.</a:t>
            </a:r>
          </a:p>
          <a:p>
            <a:r>
              <a:rPr lang="ru-RU" sz="1400" dirty="0" smtClean="0"/>
              <a:t>                                                                                                            Цветы означают – долговечность.</a:t>
            </a:r>
          </a:p>
          <a:p>
            <a:r>
              <a:rPr lang="ru-RU" sz="1400" dirty="0" smtClean="0"/>
              <a:t>                                                                                                            Солнце означает – тепло.</a:t>
            </a:r>
          </a:p>
          <a:p>
            <a:r>
              <a:rPr lang="ru-RU" sz="1400" dirty="0" smtClean="0"/>
              <a:t>                                                                                                            Облака означают – бывают разногласия.</a:t>
            </a:r>
          </a:p>
          <a:p>
            <a:r>
              <a:rPr lang="ru-RU" sz="1400" dirty="0" smtClean="0"/>
              <a:t>                                                                                     </a:t>
            </a:r>
          </a:p>
          <a:p>
            <a:r>
              <a:rPr lang="ru-RU" dirty="0" smtClean="0"/>
              <a:t>                            </a:t>
            </a:r>
            <a:endParaRPr lang="ru-RU" dirty="0"/>
          </a:p>
        </p:txBody>
      </p:sp>
      <p:pic>
        <p:nvPicPr>
          <p:cNvPr id="1026" name="Picture 2" descr="C:\Users\USER\Desktop\gerb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340768"/>
            <a:ext cx="3847567" cy="4824536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Семейное дерево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r>
              <a:rPr lang="ru-RU" sz="1400" dirty="0" smtClean="0"/>
              <a:t>                                                                           МАМА</a:t>
            </a:r>
          </a:p>
          <a:p>
            <a:r>
              <a:rPr lang="ru-RU" sz="1400" dirty="0" smtClean="0"/>
              <a:t>Валентина+Владимир                                                                               Галина+Валентин</a:t>
            </a:r>
          </a:p>
          <a:p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                    Ирина                                                                                                       Владимир                                        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                                                                                     Анна                                  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                                                                                     ПАПА</a:t>
            </a:r>
          </a:p>
          <a:p>
            <a:pPr>
              <a:buNone/>
            </a:pPr>
            <a:r>
              <a:rPr lang="ru-RU" sz="1400" dirty="0" smtClean="0"/>
              <a:t>           Мария+Генадий                                                                                             Мария+Иван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              Людмила                                                                                                        Александр 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                                                                                 Юрий</a:t>
            </a:r>
          </a:p>
          <a:p>
            <a:pPr>
              <a:buNone/>
            </a:pPr>
            <a:r>
              <a:rPr lang="ru-RU" sz="1400" dirty="0" smtClean="0"/>
              <a:t>                                                                          Анна + Юрий</a:t>
            </a:r>
          </a:p>
          <a:p>
            <a:pPr>
              <a:buNone/>
            </a:pPr>
            <a:r>
              <a:rPr lang="ru-RU" sz="1400" dirty="0" smtClean="0"/>
              <a:t>                                                                  </a:t>
            </a:r>
          </a:p>
          <a:p>
            <a:pPr>
              <a:buNone/>
            </a:pPr>
            <a:r>
              <a:rPr lang="ru-RU" sz="1400" dirty="0" smtClean="0"/>
              <a:t>                                                                           Александра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sz="14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87624" y="2060848"/>
            <a:ext cx="14401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1835696" y="2060848"/>
            <a:ext cx="14401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7164288" y="2060848"/>
            <a:ext cx="14401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7668344" y="2060848"/>
            <a:ext cx="14401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051720" y="2636912"/>
            <a:ext cx="72008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6300192" y="2636912"/>
            <a:ext cx="72008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043608" y="4293096"/>
            <a:ext cx="14401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1907704" y="4293096"/>
            <a:ext cx="14401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7164288" y="4365104"/>
            <a:ext cx="14401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7812360" y="4365104"/>
            <a:ext cx="14401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195736" y="4869160"/>
            <a:ext cx="72008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6300192" y="4941168"/>
            <a:ext cx="72008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355976" y="5877272"/>
            <a:ext cx="14401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5004048" y="5877272"/>
            <a:ext cx="14401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Моя Семья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Моей маме 31 год. Она занимается </a:t>
            </a:r>
            <a:r>
              <a:rPr lang="ru-RU" sz="2400" dirty="0" smtClean="0"/>
              <a:t>печатью </a:t>
            </a:r>
            <a:r>
              <a:rPr lang="ru-RU" sz="2400" dirty="0" smtClean="0"/>
              <a:t>календарей и блокнотов. Она умеет хорошо шить и готовить, но и многое другое.  </a:t>
            </a:r>
          </a:p>
          <a:p>
            <a:r>
              <a:rPr lang="ru-RU" sz="2400" dirty="0" smtClean="0"/>
              <a:t>Моему папе 36 лет. Он заправляет принтера и чинит компьютеры. Он разбирается в машинах. Он хоть и строгий, но желает мне успеха во всём как и в спорте так и в учёбе.</a:t>
            </a:r>
            <a:endParaRPr lang="ru-RU" sz="24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Мои друзья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Foto\Саша 8 лет\IMG_06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68760"/>
            <a:ext cx="7704856" cy="5136571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 вот и Я!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Меня зовут </a:t>
            </a:r>
            <a:r>
              <a:rPr lang="ru-RU" sz="1800" dirty="0" err="1" smtClean="0"/>
              <a:t>Фошина</a:t>
            </a:r>
            <a:r>
              <a:rPr lang="ru-RU" sz="1800" dirty="0" smtClean="0"/>
              <a:t> Александра. Мне 11 лет.</a:t>
            </a:r>
          </a:p>
          <a:p>
            <a:r>
              <a:rPr lang="ru-RU" sz="1800" dirty="0" smtClean="0"/>
              <a:t>Я родилась 6 сентября. Учусь хорошо.</a:t>
            </a:r>
          </a:p>
          <a:p>
            <a:r>
              <a:rPr lang="ru-RU" sz="1800" dirty="0" smtClean="0"/>
              <a:t>Занимаюсь конным спортом, я считаю</a:t>
            </a:r>
          </a:p>
          <a:p>
            <a:r>
              <a:rPr lang="ru-RU" sz="1800" dirty="0" smtClean="0"/>
              <a:t>Это моим хобби.</a:t>
            </a:r>
          </a:p>
          <a:p>
            <a:r>
              <a:rPr lang="ru-RU" sz="1800" dirty="0" smtClean="0"/>
              <a:t>Моя мечта это научиться играть на гитаре.</a:t>
            </a:r>
          </a:p>
        </p:txBody>
      </p:sp>
      <p:pic>
        <p:nvPicPr>
          <p:cNvPr id="3074" name="Picture 2" descr="D:\Foto\Саша2\DSC_04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484784"/>
            <a:ext cx="3024336" cy="4561777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Пословици</a:t>
            </a:r>
            <a:r>
              <a:rPr lang="ru-RU" dirty="0" smtClean="0"/>
              <a:t> и поговорки</a:t>
            </a:r>
            <a:br>
              <a:rPr lang="ru-RU" dirty="0" smtClean="0"/>
            </a:br>
            <a:r>
              <a:rPr lang="ru-RU" dirty="0" smtClean="0"/>
              <a:t>о семье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1800" dirty="0" smtClean="0"/>
              <a:t>В недружной семье добра не бывает. </a:t>
            </a:r>
            <a:r>
              <a:rPr lang="ru-RU" sz="1800" i="1" dirty="0" smtClean="0"/>
              <a:t>(</a:t>
            </a:r>
            <a:r>
              <a:rPr lang="ru-RU" sz="1800" i="1" u="sng" dirty="0" smtClean="0">
                <a:hlinkClick r:id="rId2"/>
              </a:rPr>
              <a:t>Семья</a:t>
            </a:r>
            <a:r>
              <a:rPr lang="ru-RU" sz="1800" i="1" dirty="0" smtClean="0"/>
              <a:t>)</a:t>
            </a:r>
            <a:endParaRPr lang="ru-RU" sz="1800" dirty="0" smtClean="0"/>
          </a:p>
          <a:p>
            <a:r>
              <a:rPr lang="ru-RU" sz="1800" dirty="0" smtClean="0"/>
              <a:t>В родной семье и каша гуще. </a:t>
            </a:r>
            <a:r>
              <a:rPr lang="ru-RU" sz="1800" i="1" dirty="0" smtClean="0"/>
              <a:t>(</a:t>
            </a:r>
            <a:r>
              <a:rPr lang="ru-RU" sz="1800" i="1" u="sng" dirty="0" smtClean="0">
                <a:hlinkClick r:id="rId2"/>
              </a:rPr>
              <a:t>Семья</a:t>
            </a:r>
            <a:r>
              <a:rPr lang="ru-RU" sz="1800" i="1" dirty="0" smtClean="0"/>
              <a:t>)</a:t>
            </a:r>
            <a:endParaRPr lang="ru-RU" sz="1800" dirty="0" smtClean="0"/>
          </a:p>
          <a:p>
            <a:r>
              <a:rPr lang="ru-RU" sz="1800" dirty="0" smtClean="0"/>
              <a:t>В семье дружат - живут не тужат. </a:t>
            </a:r>
            <a:r>
              <a:rPr lang="ru-RU" sz="1800" i="1" dirty="0" smtClean="0"/>
              <a:t>(</a:t>
            </a:r>
            <a:r>
              <a:rPr lang="ru-RU" sz="1800" i="1" u="sng" dirty="0" smtClean="0">
                <a:hlinkClick r:id="rId2"/>
              </a:rPr>
              <a:t>Семья</a:t>
            </a:r>
            <a:r>
              <a:rPr lang="ru-RU" sz="1800" i="1" dirty="0" smtClean="0"/>
              <a:t>)</a:t>
            </a:r>
            <a:endParaRPr lang="ru-RU" sz="1800" dirty="0" smtClean="0"/>
          </a:p>
          <a:p>
            <a:r>
              <a:rPr lang="ru-RU" sz="1800" dirty="0" smtClean="0"/>
              <a:t>Семейное согласие всего дороже. </a:t>
            </a:r>
            <a:r>
              <a:rPr lang="ru-RU" sz="1800" i="1" dirty="0" smtClean="0"/>
              <a:t>(</a:t>
            </a:r>
            <a:r>
              <a:rPr lang="ru-RU" sz="1800" i="1" u="sng" dirty="0" smtClean="0">
                <a:hlinkClick r:id="rId2"/>
              </a:rPr>
              <a:t>Семья</a:t>
            </a:r>
            <a:r>
              <a:rPr lang="ru-RU" sz="1800" i="1" dirty="0" smtClean="0"/>
              <a:t>)</a:t>
            </a:r>
            <a:endParaRPr lang="ru-RU" sz="1800" dirty="0" smtClean="0"/>
          </a:p>
          <a:p>
            <a:r>
              <a:rPr lang="ru-RU" sz="1800" dirty="0" smtClean="0"/>
              <a:t>Семья сильна, когда над ней крыша одна. </a:t>
            </a:r>
            <a:r>
              <a:rPr lang="ru-RU" sz="1800" i="1" dirty="0" smtClean="0"/>
              <a:t>(</a:t>
            </a:r>
            <a:r>
              <a:rPr lang="ru-RU" sz="1800" i="1" u="sng" dirty="0" smtClean="0">
                <a:hlinkClick r:id="rId2"/>
              </a:rPr>
              <a:t>Семья</a:t>
            </a:r>
            <a:r>
              <a:rPr lang="ru-RU" sz="1800" i="1" dirty="0" smtClean="0"/>
              <a:t>)</a:t>
            </a:r>
            <a:endParaRPr lang="ru-RU" sz="1800" dirty="0" smtClean="0"/>
          </a:p>
          <a:p>
            <a:r>
              <a:rPr lang="ru-RU" sz="1800" dirty="0" smtClean="0"/>
              <a:t>Вся семья вместе, так и душа на месте, В своей семье всяк сам большой. </a:t>
            </a:r>
            <a:r>
              <a:rPr lang="ru-RU" sz="1800" i="1" dirty="0" smtClean="0"/>
              <a:t>(</a:t>
            </a:r>
            <a:r>
              <a:rPr lang="ru-RU" sz="1800" i="1" u="sng" dirty="0" smtClean="0">
                <a:hlinkClick r:id="rId2"/>
              </a:rPr>
              <a:t>Семья</a:t>
            </a:r>
            <a:r>
              <a:rPr lang="ru-RU" sz="1800" i="1" dirty="0" smtClean="0"/>
              <a:t>)</a:t>
            </a:r>
            <a:endParaRPr lang="ru-RU" sz="1800" dirty="0" smtClean="0"/>
          </a:p>
          <a:p>
            <a:r>
              <a:rPr lang="ru-RU" sz="1800" dirty="0" smtClean="0"/>
              <a:t>Семьей и горох молотят. </a:t>
            </a:r>
            <a:r>
              <a:rPr lang="ru-RU" sz="1800" i="1" dirty="0" smtClean="0"/>
              <a:t>(</a:t>
            </a:r>
            <a:r>
              <a:rPr lang="ru-RU" sz="1800" i="1" u="sng" dirty="0" smtClean="0">
                <a:hlinkClick r:id="rId2"/>
              </a:rPr>
              <a:t>Семья</a:t>
            </a:r>
            <a:r>
              <a:rPr lang="ru-RU" sz="1800" i="1" dirty="0" smtClean="0"/>
              <a:t>)</a:t>
            </a:r>
            <a:endParaRPr lang="ru-RU" sz="1800" dirty="0" smtClean="0"/>
          </a:p>
          <a:p>
            <a:r>
              <a:rPr lang="ru-RU" sz="1800" dirty="0" smtClean="0"/>
              <a:t>Согласие да лад в семье клад. </a:t>
            </a:r>
            <a:r>
              <a:rPr lang="ru-RU" sz="1800" i="1" dirty="0" smtClean="0"/>
              <a:t>(</a:t>
            </a:r>
            <a:r>
              <a:rPr lang="ru-RU" sz="1800" i="1" u="sng" dirty="0" smtClean="0">
                <a:hlinkClick r:id="rId2"/>
              </a:rPr>
              <a:t>Семья</a:t>
            </a:r>
            <a:r>
              <a:rPr lang="ru-RU" sz="1800" i="1" dirty="0" smtClean="0"/>
              <a:t>)</a:t>
            </a:r>
            <a:endParaRPr lang="ru-RU" sz="1800" dirty="0" smtClean="0"/>
          </a:p>
          <a:p>
            <a:r>
              <a:rPr lang="ru-RU" sz="1800" dirty="0" smtClean="0"/>
              <a:t>Согласную семью горе не берет. </a:t>
            </a:r>
            <a:r>
              <a:rPr lang="ru-RU" sz="1800" i="1" dirty="0" smtClean="0"/>
              <a:t>(</a:t>
            </a:r>
            <a:r>
              <a:rPr lang="ru-RU" sz="1800" i="1" u="sng" dirty="0" smtClean="0">
                <a:hlinkClick r:id="rId2"/>
              </a:rPr>
              <a:t>Семья</a:t>
            </a:r>
            <a:r>
              <a:rPr lang="ru-RU" sz="1800" i="1" dirty="0" smtClean="0"/>
              <a:t>)</a:t>
            </a:r>
            <a:endParaRPr lang="ru-RU" sz="1800" dirty="0" smtClean="0"/>
          </a:p>
          <a:p>
            <a:r>
              <a:rPr lang="ru-RU" sz="1800" dirty="0" smtClean="0"/>
              <a:t>В семье согласно, так идет дело прекрасно. </a:t>
            </a:r>
            <a:r>
              <a:rPr lang="ru-RU" sz="1800" i="1" dirty="0" smtClean="0"/>
              <a:t>(</a:t>
            </a:r>
            <a:r>
              <a:rPr lang="ru-RU" sz="1800" i="1" u="sng" dirty="0" smtClean="0">
                <a:hlinkClick r:id="rId2"/>
              </a:rPr>
              <a:t>Семья</a:t>
            </a:r>
            <a:r>
              <a:rPr lang="ru-RU" sz="1800" i="1" dirty="0" smtClean="0"/>
              <a:t>)</a:t>
            </a:r>
            <a:endParaRPr lang="ru-RU" sz="1800" dirty="0" smtClean="0"/>
          </a:p>
          <a:p>
            <a:r>
              <a:rPr lang="ru-RU" sz="1800" dirty="0" smtClean="0"/>
              <a:t>В своей семье какой расчет? </a:t>
            </a:r>
            <a:r>
              <a:rPr lang="ru-RU" sz="1800" i="1" dirty="0" smtClean="0"/>
              <a:t>(</a:t>
            </a:r>
            <a:r>
              <a:rPr lang="ru-RU" sz="1800" i="1" u="sng" dirty="0" smtClean="0">
                <a:hlinkClick r:id="rId2"/>
              </a:rPr>
              <a:t>Семья</a:t>
            </a:r>
            <a:r>
              <a:rPr lang="ru-RU" sz="1800" i="1" dirty="0" smtClean="0"/>
              <a:t>)</a:t>
            </a:r>
            <a:endParaRPr lang="ru-RU" sz="1800" dirty="0" smtClean="0"/>
          </a:p>
          <a:p>
            <a:r>
              <a:rPr lang="ru-RU" sz="1800" dirty="0" smtClean="0"/>
              <a:t>Когда нет семьи, так и дома нет. </a:t>
            </a:r>
            <a:r>
              <a:rPr lang="ru-RU" sz="1800" i="1" dirty="0" smtClean="0"/>
              <a:t>(</a:t>
            </a:r>
            <a:r>
              <a:rPr lang="ru-RU" sz="1800" i="1" u="sng" dirty="0" smtClean="0">
                <a:hlinkClick r:id="rId2"/>
              </a:rPr>
              <a:t>Семья</a:t>
            </a:r>
            <a:r>
              <a:rPr lang="ru-RU" sz="1800" i="1" dirty="0" smtClean="0"/>
              <a:t>)</a:t>
            </a:r>
            <a:endParaRPr lang="ru-RU" sz="1800" dirty="0" smtClean="0"/>
          </a:p>
          <a:p>
            <a:r>
              <a:rPr lang="ru-RU" sz="1800" dirty="0" smtClean="0"/>
              <a:t>Семья в куче - не страшна и туча. </a:t>
            </a:r>
            <a:r>
              <a:rPr lang="ru-RU" sz="1800" i="1" dirty="0" smtClean="0"/>
              <a:t>(</a:t>
            </a:r>
            <a:r>
              <a:rPr lang="ru-RU" sz="1800" i="1" u="sng" dirty="0" smtClean="0">
                <a:hlinkClick r:id="rId2"/>
              </a:rPr>
              <a:t>Семья</a:t>
            </a:r>
            <a:r>
              <a:rPr lang="ru-RU" sz="1800" i="1" dirty="0" smtClean="0"/>
              <a:t>)</a:t>
            </a:r>
            <a:endParaRPr lang="ru-RU" sz="1800" dirty="0" smtClean="0"/>
          </a:p>
          <a:p>
            <a:r>
              <a:rPr lang="ru-RU" sz="1800" dirty="0" smtClean="0"/>
              <a:t>Семья без детей что цветок без запаха. </a:t>
            </a:r>
            <a:r>
              <a:rPr lang="ru-RU" sz="1800" i="1" dirty="0" smtClean="0"/>
              <a:t>(</a:t>
            </a:r>
            <a:r>
              <a:rPr lang="ru-RU" sz="1800" i="1" u="sng" dirty="0" smtClean="0">
                <a:hlinkClick r:id="rId2"/>
              </a:rPr>
              <a:t>Семья</a:t>
            </a:r>
            <a:r>
              <a:rPr lang="ru-RU" sz="1800" i="1" dirty="0" smtClean="0"/>
              <a:t>)</a:t>
            </a:r>
            <a:endParaRPr lang="ru-RU" sz="1800" dirty="0" smtClean="0"/>
          </a:p>
          <a:p>
            <a:r>
              <a:rPr lang="ru-RU" sz="1800" dirty="0" smtClean="0"/>
              <a:t>Намеки да попреки - семейные пороки. </a:t>
            </a:r>
            <a:r>
              <a:rPr lang="ru-RU" sz="1800" i="1" dirty="0" smtClean="0"/>
              <a:t>(</a:t>
            </a:r>
            <a:r>
              <a:rPr lang="ru-RU" sz="1800" i="1" u="sng" dirty="0" smtClean="0">
                <a:hlinkClick r:id="rId2"/>
              </a:rPr>
              <a:t>Семья</a:t>
            </a:r>
            <a:r>
              <a:rPr lang="ru-RU" sz="1800" i="1" dirty="0" smtClean="0"/>
              <a:t>)</a:t>
            </a:r>
            <a:endParaRPr lang="ru-RU" sz="1800" dirty="0" smtClean="0"/>
          </a:p>
          <a:p>
            <a:r>
              <a:rPr lang="ru-RU" sz="1800" dirty="0" smtClean="0"/>
              <a:t>Семья </a:t>
            </a:r>
            <a:r>
              <a:rPr lang="ru-RU" sz="1800" dirty="0" err="1" smtClean="0"/>
              <a:t>еловеку</a:t>
            </a:r>
            <a:r>
              <a:rPr lang="ru-RU" sz="1800" dirty="0" smtClean="0"/>
              <a:t> первую путевку в жизнь дает. </a:t>
            </a:r>
            <a:r>
              <a:rPr lang="ru-RU" sz="1800" i="1" dirty="0" smtClean="0"/>
              <a:t>(</a:t>
            </a:r>
            <a:r>
              <a:rPr lang="ru-RU" sz="1800" i="1" u="sng" dirty="0" smtClean="0">
                <a:hlinkClick r:id="rId2"/>
              </a:rPr>
              <a:t>Семья</a:t>
            </a:r>
            <a:r>
              <a:rPr lang="ru-RU" sz="1800" i="1" dirty="0" smtClean="0"/>
              <a:t>)</a:t>
            </a:r>
            <a:endParaRPr lang="ru-RU" sz="1800" dirty="0" smtClean="0"/>
          </a:p>
          <a:p>
            <a:r>
              <a:rPr lang="ru-RU" sz="1800" dirty="0" smtClean="0"/>
              <a:t>В хорошей семье хорошие дети растут. </a:t>
            </a:r>
            <a:r>
              <a:rPr lang="ru-RU" sz="1800" i="1" dirty="0" smtClean="0"/>
              <a:t>(</a:t>
            </a:r>
            <a:r>
              <a:rPr lang="ru-RU" sz="1800" i="1" u="sng" dirty="0" smtClean="0">
                <a:hlinkClick r:id="rId2"/>
              </a:rPr>
              <a:t>Семья</a:t>
            </a:r>
            <a:r>
              <a:rPr lang="ru-RU" sz="1800" i="1" dirty="0" smtClean="0"/>
              <a:t>)</a:t>
            </a:r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Стих о семье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1800" dirty="0" smtClean="0"/>
              <a:t>  </a:t>
            </a:r>
            <a:r>
              <a:rPr lang="ru-RU" sz="1800" b="1" dirty="0" smtClean="0"/>
              <a:t>СЕМЬЯ</a:t>
            </a:r>
            <a:endParaRPr lang="ru-RU" sz="1800" dirty="0" smtClean="0"/>
          </a:p>
          <a:p>
            <a:r>
              <a:rPr lang="ru-RU" sz="1800" dirty="0" smtClean="0"/>
              <a:t> </a:t>
            </a:r>
          </a:p>
          <a:p>
            <a:r>
              <a:rPr lang="ru-RU" sz="1800" dirty="0" smtClean="0"/>
              <a:t>Мы снимаем большое кино.</a:t>
            </a:r>
          </a:p>
          <a:p>
            <a:r>
              <a:rPr lang="ru-RU" sz="1800" dirty="0" smtClean="0"/>
              <a:t>Мы трактуем по-своему роли.</a:t>
            </a:r>
          </a:p>
          <a:p>
            <a:r>
              <a:rPr lang="ru-RU" sz="1800" dirty="0" smtClean="0"/>
              <a:t>То в массовке немое звено,</a:t>
            </a:r>
          </a:p>
          <a:p>
            <a:r>
              <a:rPr lang="ru-RU" sz="1800" dirty="0" smtClean="0"/>
              <a:t>То беремся за главные роли.</a:t>
            </a:r>
          </a:p>
          <a:p>
            <a:r>
              <a:rPr lang="ru-RU" sz="1800" dirty="0" smtClean="0"/>
              <a:t> </a:t>
            </a:r>
          </a:p>
          <a:p>
            <a:r>
              <a:rPr lang="ru-RU" sz="1800" dirty="0" smtClean="0"/>
              <a:t>Мы играем детей и родителей,</a:t>
            </a:r>
          </a:p>
          <a:p>
            <a:r>
              <a:rPr lang="ru-RU" sz="1800" dirty="0" smtClean="0"/>
              <a:t>Где-то в чем-то виновных и правых,</a:t>
            </a:r>
          </a:p>
          <a:p>
            <a:r>
              <a:rPr lang="ru-RU" sz="1800" dirty="0" smtClean="0"/>
              <a:t>Проигравших и победителей,</a:t>
            </a:r>
          </a:p>
          <a:p>
            <a:r>
              <a:rPr lang="ru-RU" sz="1800" dirty="0" smtClean="0"/>
              <a:t>Не кривящих душой и лукавых.</a:t>
            </a:r>
          </a:p>
          <a:p>
            <a:r>
              <a:rPr lang="ru-RU" sz="1800" dirty="0" smtClean="0"/>
              <a:t> </a:t>
            </a:r>
          </a:p>
          <a:p>
            <a:r>
              <a:rPr lang="ru-RU" sz="1800" dirty="0" smtClean="0"/>
              <a:t>Киноленты нету наличия,</a:t>
            </a:r>
          </a:p>
          <a:p>
            <a:r>
              <a:rPr lang="ru-RU" sz="1800" dirty="0" smtClean="0"/>
              <a:t>Криков "Стоп!" и "Мотор" не услышим.</a:t>
            </a:r>
          </a:p>
          <a:p>
            <a:r>
              <a:rPr lang="ru-RU" sz="1800" dirty="0" smtClean="0"/>
              <a:t>Для себя или "как для приличия",</a:t>
            </a:r>
          </a:p>
          <a:p>
            <a:r>
              <a:rPr lang="ru-RU" sz="1800" dirty="0" smtClean="0"/>
              <a:t>Постоянно мы зрителя ищем.</a:t>
            </a:r>
          </a:p>
          <a:p>
            <a:r>
              <a:rPr lang="ru-RU" sz="1800" dirty="0" smtClean="0"/>
              <a:t> </a:t>
            </a:r>
          </a:p>
          <a:p>
            <a:r>
              <a:rPr lang="ru-RU" sz="1800" dirty="0" smtClean="0"/>
              <a:t>Нам ниспослан был свыше сценарий,</a:t>
            </a:r>
          </a:p>
          <a:p>
            <a:r>
              <a:rPr lang="ru-RU" sz="1800" dirty="0" smtClean="0"/>
              <a:t>Режиссирует жизнь эпизоды.</a:t>
            </a:r>
          </a:p>
          <a:p>
            <a:r>
              <a:rPr lang="ru-RU" sz="1800" dirty="0" smtClean="0"/>
              <a:t>Ну а если, артист, ты бездарен,</a:t>
            </a:r>
          </a:p>
          <a:p>
            <a:r>
              <a:rPr lang="ru-RU" sz="1800" dirty="0" smtClean="0"/>
              <a:t>Ты не сделаешь в фильме погоды.</a:t>
            </a:r>
          </a:p>
          <a:p>
            <a:r>
              <a:rPr lang="ru-RU" sz="1800" dirty="0" smtClean="0"/>
              <a:t> </a:t>
            </a:r>
          </a:p>
          <a:p>
            <a:r>
              <a:rPr lang="ru-RU" sz="1800" dirty="0" smtClean="0"/>
              <a:t>Мы снимаем большое кино,</a:t>
            </a:r>
          </a:p>
          <a:p>
            <a:r>
              <a:rPr lang="ru-RU" sz="1800" dirty="0" smtClean="0"/>
              <a:t>Столько страсти в сюжете, напора,</a:t>
            </a:r>
          </a:p>
          <a:p>
            <a:r>
              <a:rPr lang="ru-RU" sz="1800" dirty="0" smtClean="0"/>
              <a:t>Нашей жизнью зовется оно.</a:t>
            </a:r>
          </a:p>
          <a:p>
            <a:r>
              <a:rPr lang="ru-RU" sz="1800" dirty="0" smtClean="0"/>
              <a:t>Доиграй свою жизнь без дублера</a:t>
            </a:r>
          </a:p>
          <a:p>
            <a:r>
              <a:rPr lang="ru-RU" sz="1800" dirty="0" smtClean="0"/>
              <a:t> 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86</TotalTime>
  <Words>248</Words>
  <Application>Microsoft Office PowerPoint</Application>
  <PresentationFormat>Экран (4:3)</PresentationFormat>
  <Paragraphs>95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Проект по экономике «Моя семья»</vt:lpstr>
      <vt:lpstr> Герб семьи</vt:lpstr>
      <vt:lpstr>Семейное дерево</vt:lpstr>
      <vt:lpstr>Моя Семья</vt:lpstr>
      <vt:lpstr>Мои друзья</vt:lpstr>
      <vt:lpstr>А вот и Я!</vt:lpstr>
      <vt:lpstr>Пословици и поговорки о семье</vt:lpstr>
      <vt:lpstr>Стих о семье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по экономике «Моя семья»</dc:title>
  <dc:creator>USER</dc:creator>
  <cp:lastModifiedBy>Валентина Викторовна</cp:lastModifiedBy>
  <cp:revision>11</cp:revision>
  <dcterms:created xsi:type="dcterms:W3CDTF">2016-05-17T17:19:19Z</dcterms:created>
  <dcterms:modified xsi:type="dcterms:W3CDTF">2017-02-08T10:29:56Z</dcterms:modified>
</cp:coreProperties>
</file>