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7" r:id="rId4"/>
    <p:sldId id="257" r:id="rId5"/>
    <p:sldId id="265" r:id="rId6"/>
    <p:sldId id="258" r:id="rId7"/>
    <p:sldId id="259" r:id="rId8"/>
    <p:sldId id="260" r:id="rId9"/>
    <p:sldId id="261" r:id="rId10"/>
    <p:sldId id="262" r:id="rId11"/>
    <p:sldId id="263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7688-2E0F-410A-BE72-45FF8DA09A65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4365E-A9C7-41FD-BB25-4F8F9F0E9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BA5F8-D7BC-4BEB-BB53-FEF167A75130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C0329-A7B9-4359-A1C6-50932D264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C6BF-452A-4E54-B418-69973263D7DC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65477-2248-4CC4-950E-D1B5CA3E6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52453-877E-4CF0-94CD-683A49D06912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A9049-C18B-4442-B9F8-47D010FBD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9D88B-CE1D-4F92-A53B-BE4C23FE728E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DFD27-04F8-4B97-A0BF-EE4F770C5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FF4F-353E-4DA2-9640-C092009949EA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1AAEB-E68C-446B-8C88-5C62929A9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86E08-9C98-4DC9-9E32-27DB26C5EEBD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4670-56A7-4EFF-B382-7733A297D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D602F-E7CC-486A-A2C5-2D3AF0247F79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13533-E38D-4665-BE05-5D110CFE4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C70D-D962-4FD0-AAFD-BFCC654A5C11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C5CAD-D812-40AA-B74A-16F7EE6AF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A6575-AD30-4CFA-8A9F-FA54531822B7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CA32D-E2D3-4750-962D-1071FE9F9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6AA3C-6937-49C3-9EB6-106EB2A3B9BF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3E05E-AFFF-4CD4-9361-72CD1344E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C016E3-73F6-4B6F-A865-3810DB38FDA8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DA150A-52CE-4FEA-8F3D-F3A87B76C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1" r:id="rId2"/>
    <p:sldLayoutId id="2147483740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41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2;&#1085;&#1103;\Desktop\Diego%20Modena-Song%20Of%20Baby%20Jane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712968" cy="6264696"/>
          </a:xfrm>
        </p:spPr>
        <p:txBody>
          <a:bodyPr/>
          <a:lstStyle/>
          <a:p>
            <a:pPr marL="18288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5693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96988" y="765175"/>
            <a:ext cx="6477000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семья</a:t>
            </a:r>
          </a:p>
        </p:txBody>
      </p:sp>
      <p:pic>
        <p:nvPicPr>
          <p:cNvPr id="4" name="Diego Modena-Song Of Baby Ja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288" y="584358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3786188" y="0"/>
            <a:ext cx="2214562" cy="7651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НИКИТА ДЕУЛИН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33" y="260350"/>
            <a:ext cx="8449733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68313" y="266700"/>
            <a:ext cx="80994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Семья – это часть души, круг родственных отношений и взаимопониманий. Семья – это то, где я могу довериться И семья – это связь.</a:t>
            </a:r>
          </a:p>
          <a:p>
            <a:pPr algn="r">
              <a:defRPr/>
            </a:pPr>
            <a:endParaRPr lang="ru-RU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475" y="5260975"/>
            <a:ext cx="7883525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считаю, что семья должна быть полноценной. Тогда и будет счастливой… В семье должны быть дети, ведь они цветы жизни и у них должны быть любящие родители. </a:t>
            </a:r>
          </a:p>
          <a:p>
            <a:pPr algn="r">
              <a:defRPr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640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83799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это союз двух людей, у которых есть взаимопонимание, верность любовь.          </a:t>
            </a:r>
          </a:p>
          <a:p>
            <a:pPr marL="44450" indent="0" algn="r" eaLnBrk="1" hangingPunct="1">
              <a:buNone/>
            </a:pP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Семья в моем понимании в первую очередь должна быть счастливой. Чтобы просыпаясь каждое утро, ты видел глаза своих дорогих и любимых людей. Чтобы в доме всегда лился веселый смех детей. Ведь дети – это жизнь!</a:t>
            </a:r>
          </a:p>
          <a:p>
            <a:pPr marL="44450" indent="0" algn="r" eaLnBrk="1" hangingPunct="1">
              <a:buFont typeface="Georgia" pitchFamily="18" charset="0"/>
              <a:buNone/>
            </a:pP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это прежде всего гармония между двумя людьми, это хорошие отношения, любовь друг к другу. А прежде всего семья – это Мама, Папа, Я!!!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8351838" cy="6264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1"/>
            <a:ext cx="1954708" cy="374075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8" y="27709"/>
            <a:ext cx="3857625" cy="5544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29" y="18581"/>
            <a:ext cx="3305772" cy="5553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6093296"/>
            <a:ext cx="647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Мой досуг и выходные: езжу, стреляю и шары запускаю…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" y="-31545"/>
            <a:ext cx="1954444" cy="3475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24" y="14492"/>
            <a:ext cx="3276511" cy="5502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36" y="-21704"/>
            <a:ext cx="385762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80" y="3933056"/>
            <a:ext cx="2225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ДЕД, </a:t>
            </a:r>
            <a:r>
              <a:rPr lang="ru-RU" dirty="0" err="1" smtClean="0"/>
              <a:t>ПАПА,и</a:t>
            </a:r>
            <a:r>
              <a:rPr lang="ru-RU" dirty="0" smtClean="0"/>
              <a:t> две </a:t>
            </a:r>
          </a:p>
          <a:p>
            <a:r>
              <a:rPr lang="ru-RU" dirty="0" smtClean="0"/>
              <a:t>Мои сестры:</a:t>
            </a:r>
          </a:p>
          <a:p>
            <a:r>
              <a:rPr lang="ru-RU" dirty="0" smtClean="0"/>
              <a:t>Даша и Настя- я их</a:t>
            </a:r>
          </a:p>
          <a:p>
            <a:r>
              <a:rPr lang="ru-RU" dirty="0" smtClean="0"/>
              <a:t>Очень люблю!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"/>
            <a:ext cx="2000250" cy="34750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8028"/>
            <a:ext cx="317613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39399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77843" cy="2924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5"/>
            <a:ext cx="9144000" cy="4180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и мой кот Яшка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220486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Моя сестра Даша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857251"/>
            <a:ext cx="8353425" cy="530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0638" y="12700"/>
            <a:ext cx="912336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семья глазами наших детей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524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0350"/>
            <a:ext cx="892854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23850" y="260350"/>
            <a:ext cx="806450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думаю, что когда в семье есть взаимопонимание, трудолюбие, доброта, а самое главное – любовь, то это самая настоящая семья. Семья – это когда родители помогают детям, а когда их дети вырастают, то они помогают родителям. И это называется семья.</a:t>
            </a:r>
          </a:p>
          <a:p>
            <a:pPr algn="r">
              <a:defRPr/>
            </a:pP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018088"/>
            <a:ext cx="8496300" cy="1601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Семья – это группа людей, которые соединены невидимыми родственными узелками. В семье живет всегда счастье, но и иногда бывают и трудные моменты, и тогда на помощь приходит семья. Семью не возможно разлучить. У меня счастливая семья. </a:t>
            </a:r>
          </a:p>
          <a:p>
            <a:pPr algn="r">
              <a:defRPr/>
            </a:pP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ъект 2"/>
          <p:cNvSpPr>
            <a:spLocks noGrp="1"/>
          </p:cNvSpPr>
          <p:nvPr>
            <p:ph sz="quarter" idx="13"/>
          </p:nvPr>
        </p:nvSpPr>
        <p:spPr>
          <a:xfrm>
            <a:off x="468313" y="731838"/>
            <a:ext cx="8351837" cy="5218112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" indent="0" algn="r" eaLnBrk="1" hangingPunct="1">
              <a:buFont typeface="Georgia" pitchFamily="18" charset="0"/>
              <a:buNone/>
            </a:pPr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640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34719" y="101807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Семья – это союз двух людей, у которых есть взаимопонимание, верность любовь.          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	Семья в моем понимании в первую очередь должна быть счастливой. Чтобы просыпаясь каждое утро, ты видел глаза своих дорогих и любимых людей. Чтобы в доме всегда лился веселый смех детей. Ведь дети – это жизнь!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Семья – это прежде всего гармония между двумя людьми, это хорошие отношения, любовь друг к другу. А прежде всего семья – это Мама, Папа, Я!!!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950" y="333375"/>
            <a:ext cx="8785225" cy="640873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46037" indent="0" eaLnBrk="1" hangingPunct="1">
              <a:buFont typeface="Georgia" pitchFamily="18" charset="0"/>
              <a:buNone/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Счастливая семья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та, где не бывает конфликтов, а та, где у каждой ссоры счастливый конец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6037" indent="0" eaLnBrk="1" hangingPunct="1">
              <a:buFont typeface="Georgia" pitchFamily="18" charset="0"/>
              <a:buNone/>
              <a:defRPr/>
            </a:pPr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это когда все дружат, не ругаются, живут мирно. У меня вот такая семья: если мама ругает меня, то на защиту встает папа, если папа ругает на защиту встает мама, а если они оба на меня, то выход один идти к бабуле и дедуле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6037" indent="0" algn="r" eaLnBrk="1" hangingPunct="1">
              <a:buFont typeface="Georgia" pitchFamily="18" charset="0"/>
              <a:buNone/>
              <a:defRPr/>
            </a:pP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11" y="241300"/>
            <a:ext cx="8136466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5288" y="241300"/>
            <a:ext cx="81375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Детство – это самая счастливая и безмятежная пора в жизни человека, а дети, как счастье каждой семьи должны быть окружены неизменной любовью, заботой и находится в центре доброжелательного внимания.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4581525"/>
            <a:ext cx="864076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Семья - -это общество людей, которые помогают друг другу. Люди родственные по крови. Семья должна быть дружной и веселой. В семье всегда должны быть родители и дети.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560" y="333375"/>
            <a:ext cx="835236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71450" y="127000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Счастлив тот, кто счастлив дома</a:t>
            </a:r>
          </a:p>
          <a:p>
            <a:pPr algn="r"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Л.Н. Толстой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0" y="4621213"/>
            <a:ext cx="87566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Семья –это круг  друзей, где тебя все понимают, любят и уважают. И ты должен отплатить им своей любовью. В семье всегда тебя поймут и простят. </a:t>
            </a:r>
          </a:p>
          <a:p>
            <a:pPr algn="r">
              <a:defRPr/>
            </a:pP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790" y="188913"/>
            <a:ext cx="8544983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11138" y="214313"/>
            <a:ext cx="8280400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Семья -это сообщество родных душ, оберег от измены, коварности, беды, одинокости. А неизменяемыми символами были и останутся вдоль возрастов – звонкий колодец с журавлем, куст калины под окном, яворовая колыбель в ясном жилье.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" y="4781550"/>
            <a:ext cx="867886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 Семья – это несколько человек, которые уважают и любят друг друга. Семья – это самое святое  на свете. Я очень сильно люблю свою семью. </a:t>
            </a:r>
          </a:p>
          <a:p>
            <a:pPr algn="r">
              <a:defRPr/>
            </a:pPr>
            <a:endParaRPr lang="ru-RU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00" y="333375"/>
            <a:ext cx="82550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68313" y="512763"/>
            <a:ext cx="7991475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Счастье, добро, любовь, вера, понимание –вот это семья. Семья –это все что у меня есть. И самое хорошее, что может быть в жизни каждого человека. Я очень люблю свою семью.</a:t>
            </a:r>
          </a:p>
          <a:p>
            <a:pPr algn="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850" y="5157788"/>
            <a:ext cx="8496300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Счастливая семья – это та семья, в которой никогда нет ссор, а всегда царит любовь и дружба. У меня самая счастливая семья, потому что каждый день я вижу своих родных.</a:t>
            </a:r>
          </a:p>
          <a:p>
            <a:pPr algn="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326</TotalTime>
  <Words>113</Words>
  <Application>Microsoft Office PowerPoint</Application>
  <PresentationFormat>Экран (4:3)</PresentationFormat>
  <Paragraphs>36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Georgia</vt:lpstr>
      <vt:lpstr>Times New Roman</vt:lpstr>
      <vt:lpstr>Trebuchet MS</vt:lpstr>
      <vt:lpstr>Воздушный поток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Чти отца и мать твою и преклоняй главу свою к их стопам, ибо мать родила тебя из утробы своей, претерпев немалые страдания, отец же всегда соболезнует тебе и всегда о тебе печалится. Того ради старость его поддержи, болезнь его излечи, седины его облобызай и накорми его сладкою пищей. То же самое твори и матери своей, а если стала она от старости ветха, носи ее на руках, а через грязь перенеси на своих плечах, прежде ее накорми, а потом уже и сам вкуси, с похвалою припади ко груди ее, и расцелуй мать свою — корень рождения своего. Ибо как ты родителям своим сотворишь, так же и дети твои воздадут тебе тою же мерою.                                                                                                                                Аввакум</dc:title>
  <dc:creator>Саня</dc:creator>
  <cp:lastModifiedBy>Nik</cp:lastModifiedBy>
  <cp:revision>21</cp:revision>
  <dcterms:created xsi:type="dcterms:W3CDTF">2012-05-10T03:07:37Z</dcterms:created>
  <dcterms:modified xsi:type="dcterms:W3CDTF">2016-05-18T19:16:34Z</dcterms:modified>
</cp:coreProperties>
</file>