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288" r:id="rId3"/>
    <p:sldId id="326" r:id="rId4"/>
    <p:sldId id="289" r:id="rId5"/>
    <p:sldId id="273" r:id="rId6"/>
    <p:sldId id="327" r:id="rId7"/>
    <p:sldId id="328" r:id="rId8"/>
    <p:sldId id="260" r:id="rId9"/>
    <p:sldId id="329" r:id="rId10"/>
    <p:sldId id="261" r:id="rId11"/>
    <p:sldId id="330" r:id="rId12"/>
    <p:sldId id="299" r:id="rId13"/>
    <p:sldId id="331" r:id="rId14"/>
    <p:sldId id="280" r:id="rId15"/>
    <p:sldId id="285" r:id="rId16"/>
    <p:sldId id="332" r:id="rId17"/>
    <p:sldId id="318" r:id="rId18"/>
    <p:sldId id="33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0648" y="476672"/>
            <a:ext cx="8640960" cy="261461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Проект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«Математический сборник </a:t>
            </a:r>
            <a:r>
              <a:rPr lang="ru-RU" sz="6000" dirty="0" smtClean="0">
                <a:solidFill>
                  <a:srgbClr val="FF0000"/>
                </a:solidFill>
              </a:rPr>
              <a:t>«Наше село»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3957040"/>
            <a:ext cx="4333610" cy="23574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Выполнила: ученица 4 класса МКОУ </a:t>
            </a:r>
            <a:r>
              <a:rPr lang="ru-RU" sz="2400" dirty="0" err="1" smtClean="0">
                <a:solidFill>
                  <a:srgbClr val="0000CC"/>
                </a:solidFill>
              </a:rPr>
              <a:t>Кучеряевская</a:t>
            </a:r>
            <a:r>
              <a:rPr lang="ru-RU" sz="2400" dirty="0" smtClean="0">
                <a:solidFill>
                  <a:srgbClr val="0000CC"/>
                </a:solidFill>
              </a:rPr>
              <a:t> ООШ </a:t>
            </a:r>
            <a:r>
              <a:rPr lang="ru-RU" sz="2400" b="1" dirty="0" smtClean="0">
                <a:solidFill>
                  <a:srgbClr val="0000CC"/>
                </a:solidFill>
              </a:rPr>
              <a:t>Семенютина Ангелина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CC"/>
                </a:solidFill>
              </a:rPr>
              <a:t>Учитель: Долгополова Валентина Ивановна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63888" y="6314494"/>
            <a:ext cx="1714480" cy="571504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E:\Documents and Settings\oracle\Мои документы\КОНКУРС\IMG_1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3207560" cy="2325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67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Новое здание школы 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>было построено в 1979 году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6451620" cy="40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№4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Сколько лет этому зданию сегодня?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4" name="Picture 2" descr="D:\СВЕТЛАНА-2015\ШКОЛЬНЫЕ ПРОЕКТЫ\2 КЛАСС\СЕЛО\IMG_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627" y="2564904"/>
            <a:ext cx="5301386" cy="3976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77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Улица </a:t>
            </a:r>
            <a:r>
              <a:rPr lang="ru-RU" sz="2800" b="1" dirty="0" smtClean="0">
                <a:solidFill>
                  <a:srgbClr val="0000CC"/>
                </a:solidFill>
              </a:rPr>
              <a:t>Молодежная 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была построена в 1985 году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290" y="1928802"/>
            <a:ext cx="6226058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№5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Сколько лет исполнилось </a:t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Молодежной улице в этом году?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18036"/>
          <a:stretch/>
        </p:blipFill>
        <p:spPr bwMode="auto">
          <a:xfrm>
            <a:off x="1259632" y="2708920"/>
            <a:ext cx="6003585" cy="368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116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1500198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3200" b="1" dirty="0" smtClean="0">
                <a:solidFill>
                  <a:srgbClr val="0000CC"/>
                </a:solidFill>
              </a:rPr>
              <a:t>Сейчас </a:t>
            </a:r>
            <a:r>
              <a:rPr lang="ru-RU" sz="3200" b="1" dirty="0" smtClean="0">
                <a:solidFill>
                  <a:srgbClr val="0000CC"/>
                </a:solidFill>
              </a:rPr>
              <a:t>в селе </a:t>
            </a:r>
            <a:r>
              <a:rPr lang="ru-RU" sz="3200" b="1" dirty="0" err="1" smtClean="0">
                <a:solidFill>
                  <a:srgbClr val="0000CC"/>
                </a:solidFill>
              </a:rPr>
              <a:t>Кучеряевка</a:t>
            </a:r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</a:rPr>
              <a:t>шесть улиц: Ленина, Молодежная, Пролетарская, Октябрьская, </a:t>
            </a:r>
            <a:r>
              <a:rPr lang="ru-RU" sz="3200" b="1" dirty="0" smtClean="0">
                <a:solidFill>
                  <a:srgbClr val="0000CC"/>
                </a:solidFill>
              </a:rPr>
              <a:t>1 </a:t>
            </a:r>
            <a:r>
              <a:rPr lang="ru-RU" sz="3200" b="1" dirty="0" smtClean="0">
                <a:solidFill>
                  <a:srgbClr val="0000CC"/>
                </a:solidFill>
              </a:rPr>
              <a:t>Мая и К.Маркса.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>Есть Дом культуры, почта, медпункт, </a:t>
            </a:r>
            <a:r>
              <a:rPr lang="ru-RU" sz="3200" b="1" dirty="0" smtClean="0">
                <a:solidFill>
                  <a:srgbClr val="0000CC"/>
                </a:solidFill>
              </a:rPr>
              <a:t>три </a:t>
            </a:r>
            <a:r>
              <a:rPr lang="ru-RU" sz="3200" b="1" dirty="0" smtClean="0">
                <a:solidFill>
                  <a:srgbClr val="0000CC"/>
                </a:solidFill>
              </a:rPr>
              <a:t>магазина.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>Работает отделение сбербанка, </a:t>
            </a:r>
            <a:r>
              <a:rPr lang="ru-RU" sz="3200" b="1" dirty="0" smtClean="0">
                <a:solidFill>
                  <a:srgbClr val="0000CC"/>
                </a:solidFill>
              </a:rPr>
              <a:t>открыт </a:t>
            </a:r>
            <a:r>
              <a:rPr lang="ru-RU" sz="3200" b="1" dirty="0" smtClean="0">
                <a:solidFill>
                  <a:srgbClr val="0000CC"/>
                </a:solidFill>
              </a:rPr>
              <a:t>детский сад.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277" y="4077072"/>
            <a:ext cx="5849825" cy="262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0606" y="687724"/>
            <a:ext cx="2898914" cy="21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35" y="687724"/>
            <a:ext cx="2633691" cy="197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Мои документы\2016 год\Конкурс на луч. муц. учр. 2016\2016г ФИЛЬМ папка\IMG_5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9119" y="2204864"/>
            <a:ext cx="2780799" cy="2085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№6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В каком году открыт детский сад, если в декабре 2020года ему исполнится 7 лет</a:t>
            </a:r>
            <a:r>
              <a:rPr lang="ru-RU" sz="3200" dirty="0" smtClean="0">
                <a:solidFill>
                  <a:srgbClr val="0000CC"/>
                </a:solidFill>
              </a:rPr>
              <a:t>?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4" name="Picture 2" descr="E:\Documents and Settings\oracle\Мои документы\Новая папка\IMG_1395.JPG"/>
          <p:cNvPicPr>
            <a:picLocks noChangeAspect="1" noChangeArrowheads="1"/>
          </p:cNvPicPr>
          <p:nvPr/>
        </p:nvPicPr>
        <p:blipFill>
          <a:blip r:embed="rId2"/>
          <a:srcRect b="13846"/>
          <a:stretch>
            <a:fillRect/>
          </a:stretch>
        </p:blipFill>
        <p:spPr bwMode="auto">
          <a:xfrm>
            <a:off x="1477151" y="2852936"/>
            <a:ext cx="5778338" cy="3639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394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На территории села расположено </a:t>
            </a:r>
            <a:r>
              <a:rPr lang="ru-RU" sz="2800" b="1" dirty="0" smtClean="0">
                <a:solidFill>
                  <a:srgbClr val="0000CC"/>
                </a:solidFill>
              </a:rPr>
              <a:t>22 пруда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5" name="Рисунок 4" descr="D:\ФОТКИ\не скопированные на диск\P10302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3933650" cy="24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02796"/>
            <a:ext cx="3545013" cy="265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ФОТО. ШКОЛА\IMG_5661.JPG"/>
          <p:cNvPicPr/>
          <p:nvPr/>
        </p:nvPicPr>
        <p:blipFill>
          <a:blip r:embed="rId4" cstate="print"/>
          <a:srcRect l="13773" b="17267"/>
          <a:stretch>
            <a:fillRect/>
          </a:stretch>
        </p:blipFill>
        <p:spPr bwMode="auto">
          <a:xfrm>
            <a:off x="2195736" y="4149080"/>
            <a:ext cx="34301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№7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Чего в селе больше: прудов или улиц?</a:t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На сколько?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5" name="Picture 2" descr="C:\Мои документы\2016 год\Конкурс на луч. муц. учр. 2016\2016г ФИЛЬМ папка\IMG_27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5" y="2924944"/>
            <a:ext cx="3648405" cy="273630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600168"/>
            <a:ext cx="3961246" cy="296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797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Село </a:t>
            </a:r>
            <a:r>
              <a:rPr lang="ru-RU" sz="2800" b="1" dirty="0" err="1" smtClean="0">
                <a:solidFill>
                  <a:srgbClr val="0000CC"/>
                </a:solidFill>
              </a:rPr>
              <a:t>Кучеряевка</a:t>
            </a:r>
            <a:r>
              <a:rPr lang="ru-RU" sz="2800" b="1" dirty="0" smtClean="0">
                <a:solidFill>
                  <a:srgbClr val="0000CC"/>
                </a:solidFill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</a:rPr>
              <a:t>Бутурлиновского</a:t>
            </a:r>
            <a:r>
              <a:rPr lang="ru-RU" sz="2800" b="1" dirty="0" smtClean="0">
                <a:solidFill>
                  <a:srgbClr val="0000CC"/>
                </a:solidFill>
              </a:rPr>
              <a:t> района расположенного от города к востоку </a:t>
            </a:r>
            <a:br>
              <a:rPr lang="ru-RU" sz="2800" b="1" dirty="0" smtClean="0">
                <a:solidFill>
                  <a:srgbClr val="0000CC"/>
                </a:solidFill>
              </a:rPr>
            </a:br>
            <a:r>
              <a:rPr lang="ru-RU" sz="2800" b="1" dirty="0" smtClean="0">
                <a:solidFill>
                  <a:srgbClr val="0000CC"/>
                </a:solidFill>
              </a:rPr>
              <a:t>в </a:t>
            </a:r>
            <a:r>
              <a:rPr lang="ru-RU" sz="2800" b="1" dirty="0" smtClean="0">
                <a:solidFill>
                  <a:srgbClr val="0000CC"/>
                </a:solidFill>
              </a:rPr>
              <a:t>30</a:t>
            </a:r>
            <a:r>
              <a:rPr lang="ru-RU" sz="2800" b="1" baseline="30000" dirty="0" smtClean="0">
                <a:solidFill>
                  <a:srgbClr val="0000CC"/>
                </a:solidFill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</a:rPr>
              <a:t>километрах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5" name="Picture 2" descr="C:\Users\пк\Desktop\СЕГОДНЯ\IMG_37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4" r="7970" b="10381"/>
          <a:stretch/>
        </p:blipFill>
        <p:spPr bwMode="auto">
          <a:xfrm>
            <a:off x="971600" y="2420888"/>
            <a:ext cx="68258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№1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Мы с родителями ехали от дома до </a:t>
            </a:r>
            <a:r>
              <a:rPr lang="ru-RU" sz="3200" dirty="0" err="1" smtClean="0">
                <a:solidFill>
                  <a:srgbClr val="0000CC"/>
                </a:solidFill>
              </a:rPr>
              <a:t>г.Бутурлиновка</a:t>
            </a:r>
            <a:r>
              <a:rPr lang="ru-RU" sz="3200" dirty="0" smtClean="0">
                <a:solidFill>
                  <a:srgbClr val="0000CC"/>
                </a:solidFill>
              </a:rPr>
              <a:t> полчаса. </a:t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С какой скоростью ехал наш автомобиль?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https://a.d-cd.net/hYAAAgAD_2A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36" y="450912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75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Село организовано в середине </a:t>
            </a:r>
            <a:r>
              <a:rPr lang="en-US" sz="2800" b="1" dirty="0" smtClean="0">
                <a:solidFill>
                  <a:srgbClr val="0000CC"/>
                </a:solidFill>
              </a:rPr>
              <a:t>XVIII</a:t>
            </a:r>
            <a:r>
              <a:rPr lang="ru-RU" sz="2800" b="1" dirty="0" smtClean="0">
                <a:solidFill>
                  <a:srgbClr val="0000CC"/>
                </a:solidFill>
              </a:rPr>
              <a:t> века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6" name="Picture 2" descr="\\Misp\для обмена\Безвесельная Г.Ф\Новая папка\IMG_0861.JPG"/>
          <p:cNvPicPr>
            <a:picLocks noChangeAspect="1" noChangeArrowheads="1"/>
          </p:cNvPicPr>
          <p:nvPr/>
        </p:nvPicPr>
        <p:blipFill>
          <a:blip r:embed="rId2" cstate="print"/>
          <a:srcRect b="18625"/>
          <a:stretch>
            <a:fillRect/>
          </a:stretch>
        </p:blipFill>
        <p:spPr bwMode="auto">
          <a:xfrm>
            <a:off x="1142976" y="1928802"/>
            <a:ext cx="7026152" cy="4214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В селе </a:t>
            </a:r>
            <a:r>
              <a:rPr lang="ru-RU" sz="2400" b="1" dirty="0" err="1" smtClean="0">
                <a:solidFill>
                  <a:srgbClr val="0000CC"/>
                </a:solidFill>
              </a:rPr>
              <a:t>Кучеряевка</a:t>
            </a:r>
            <a:r>
              <a:rPr lang="ru-RU" sz="2400" b="1" dirty="0" smtClean="0">
                <a:solidFill>
                  <a:srgbClr val="0000CC"/>
                </a:solidFill>
              </a:rPr>
              <a:t> 2 памятника: 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Мемориал </a:t>
            </a:r>
            <a:r>
              <a:rPr lang="ru-RU" sz="2400" b="1" dirty="0" smtClean="0">
                <a:solidFill>
                  <a:srgbClr val="0000CC"/>
                </a:solidFill>
              </a:rPr>
              <a:t>Славы односельчанам, </a:t>
            </a:r>
            <a:br>
              <a:rPr lang="ru-RU" sz="2400" b="1" dirty="0" smtClean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погибшим в годы Великой Отечественной </a:t>
            </a:r>
            <a:r>
              <a:rPr lang="ru-RU" sz="2400" b="1" dirty="0">
                <a:solidFill>
                  <a:srgbClr val="0000CC"/>
                </a:solidFill>
              </a:rPr>
              <a:t>войны</a:t>
            </a:r>
            <a:br>
              <a:rPr lang="ru-RU" sz="2400" b="1" dirty="0">
                <a:solidFill>
                  <a:srgbClr val="0000CC"/>
                </a:solidFill>
              </a:rPr>
            </a:br>
            <a:r>
              <a:rPr lang="ru-RU" sz="2400" b="1" dirty="0" smtClean="0">
                <a:solidFill>
                  <a:srgbClr val="0000CC"/>
                </a:solidFill>
              </a:rPr>
              <a:t>и Обелиск </a:t>
            </a:r>
            <a:r>
              <a:rPr lang="ru-RU" sz="2400" b="1" dirty="0">
                <a:solidFill>
                  <a:srgbClr val="0000CC"/>
                </a:solidFill>
              </a:rPr>
              <a:t>памяти воинам, </a:t>
            </a:r>
            <a:br>
              <a:rPr lang="ru-RU" sz="2400" b="1" dirty="0">
                <a:solidFill>
                  <a:srgbClr val="0000CC"/>
                </a:solidFill>
              </a:rPr>
            </a:br>
            <a:r>
              <a:rPr lang="ru-RU" sz="2400" b="1" dirty="0">
                <a:solidFill>
                  <a:srgbClr val="0000CC"/>
                </a:solidFill>
              </a:rPr>
              <a:t>погибшим в годы Гражданской войны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6" name="Picture 2" descr="H:\9 мая фото памятник\IMG_0768.JPG"/>
          <p:cNvPicPr>
            <a:picLocks noChangeAspect="1" noChangeArrowheads="1"/>
          </p:cNvPicPr>
          <p:nvPr/>
        </p:nvPicPr>
        <p:blipFill>
          <a:blip r:embed="rId2" cstate="print"/>
          <a:srcRect l="3846" r="3846" b="13878"/>
          <a:stretch>
            <a:fillRect/>
          </a:stretch>
        </p:blipFill>
        <p:spPr bwMode="auto">
          <a:xfrm>
            <a:off x="251520" y="2852936"/>
            <a:ext cx="4574119" cy="28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E:\Documents and Settings\oracle\Мои документы\Новая папка\IMG_069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985117" cy="28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645024"/>
            <a:ext cx="49638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052736"/>
            <a:ext cx="383999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83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79" y="22048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№2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Если Мемориал Славы сооружен в честь </a:t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30-летия Победы, то сколько лет ему исполнилось в 2020 году?</a:t>
            </a:r>
            <a:endParaRPr lang="ru-RU" sz="3200" dirty="0">
              <a:solidFill>
                <a:srgbClr val="0000CC"/>
              </a:solidFill>
            </a:endParaRPr>
          </a:p>
        </p:txBody>
      </p:sp>
      <p:pic>
        <p:nvPicPr>
          <p:cNvPr id="4" name="Picture 2" descr="H:\9 мая фото памятник\IMG_0768.JPG"/>
          <p:cNvPicPr>
            <a:picLocks noChangeAspect="1" noChangeArrowheads="1"/>
          </p:cNvPicPr>
          <p:nvPr/>
        </p:nvPicPr>
        <p:blipFill>
          <a:blip r:embed="rId2" cstate="print"/>
          <a:srcRect l="3846" r="3846" b="13878"/>
          <a:stretch>
            <a:fillRect/>
          </a:stretch>
        </p:blipFill>
        <p:spPr bwMode="auto">
          <a:xfrm>
            <a:off x="2051720" y="3717032"/>
            <a:ext cx="4574119" cy="288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472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0000CC"/>
                </a:solidFill>
              </a:rPr>
              <a:t>Кучеряевская</a:t>
            </a:r>
            <a:r>
              <a:rPr lang="ru-RU" sz="3200" b="1" dirty="0" smtClean="0">
                <a:solidFill>
                  <a:srgbClr val="0000CC"/>
                </a:solidFill>
              </a:rPr>
              <a:t> школа  существует с 1934 года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67112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Задача №3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/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dirty="0" smtClean="0">
                <a:solidFill>
                  <a:srgbClr val="0000CC"/>
                </a:solidFill>
              </a:rPr>
              <a:t>Сколько лет прошло со дня основания </a:t>
            </a:r>
            <a:r>
              <a:rPr lang="ru-RU" sz="3200" dirty="0" err="1" smtClean="0">
                <a:solidFill>
                  <a:srgbClr val="0000CC"/>
                </a:solidFill>
              </a:rPr>
              <a:t>Кучеяревской</a:t>
            </a:r>
            <a:r>
              <a:rPr lang="ru-RU" sz="3200" dirty="0" smtClean="0">
                <a:solidFill>
                  <a:srgbClr val="0000CC"/>
                </a:solidFill>
              </a:rPr>
              <a:t> школы?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7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97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Поток</vt:lpstr>
      <vt:lpstr>Презентация PowerPoint</vt:lpstr>
      <vt:lpstr>Село Кучеряевка Бутурлиновского района расположенного от города к востоку  в 30 километрах</vt:lpstr>
      <vt:lpstr>Задача №1  Мы с родителями ехали от дома до г.Бутурлиновка полчаса.  С какой скоростью ехал наш автомобиль?</vt:lpstr>
      <vt:lpstr>Село организовано в середине XVIII века</vt:lpstr>
      <vt:lpstr>В селе Кучеряевка 2 памятника:  Мемориал Славы односельчанам,  погибшим в годы Великой Отечественной войны и Обелиск памяти воинам,  погибшим в годы Гражданской войны</vt:lpstr>
      <vt:lpstr>Презентация PowerPoint</vt:lpstr>
      <vt:lpstr>Задача №2  Если Мемориал Славы сооружен в честь  30-летия Победы, то сколько лет ему исполнилось в 2020 году?</vt:lpstr>
      <vt:lpstr>Кучеряевская школа  существует с 1934 года</vt:lpstr>
      <vt:lpstr>Задача №3  Сколько лет прошло со дня основания Кучеяревской школы?</vt:lpstr>
      <vt:lpstr>Новое здание школы  было построено в 1979 году</vt:lpstr>
      <vt:lpstr>Задача №4  Сколько лет этому зданию сегодня?</vt:lpstr>
      <vt:lpstr>Улица Молодежная  была построена в 1985 году</vt:lpstr>
      <vt:lpstr>Задача №5 Сколько лет исполнилось  Молодежной улице в этом году?</vt:lpstr>
      <vt:lpstr>Сейчас в селе Кучеряевка шесть улиц: Ленина, Молодежная, Пролетарская, Октябрьская, 1 Мая и К.Маркса. Есть Дом культуры, почта, медпункт, три магазина. Работает отделение сбербанка, открыт детский сад.</vt:lpstr>
      <vt:lpstr>Презентация PowerPoint</vt:lpstr>
      <vt:lpstr>Задача №6  В каком году открыт детский сад, если в декабре 2020года ему исполнится 7 лет?</vt:lpstr>
      <vt:lpstr>На территории села расположено 22 пруда</vt:lpstr>
      <vt:lpstr>Задача №7  Чего в селе больше: прудов или улиц? На сколько?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Село Кучеряевка Бутурлиновского района расположенного от города к востоку в 22 километрах. Село организовано в середине XVIII века</dc:title>
  <cp:lastModifiedBy>PC</cp:lastModifiedBy>
  <cp:revision>30</cp:revision>
  <dcterms:modified xsi:type="dcterms:W3CDTF">2020-10-11T17:23:00Z</dcterms:modified>
</cp:coreProperties>
</file>