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89" r:id="rId4"/>
    <p:sldId id="258" r:id="rId5"/>
    <p:sldId id="259" r:id="rId6"/>
    <p:sldId id="273" r:id="rId7"/>
    <p:sldId id="274" r:id="rId8"/>
    <p:sldId id="260" r:id="rId9"/>
    <p:sldId id="261" r:id="rId10"/>
    <p:sldId id="263" r:id="rId11"/>
    <p:sldId id="265" r:id="rId12"/>
    <p:sldId id="299" r:id="rId13"/>
    <p:sldId id="300" r:id="rId14"/>
    <p:sldId id="301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0" r:id="rId24"/>
    <p:sldId id="291" r:id="rId25"/>
    <p:sldId id="292" r:id="rId26"/>
    <p:sldId id="325" r:id="rId27"/>
    <p:sldId id="321" r:id="rId28"/>
    <p:sldId id="294" r:id="rId29"/>
    <p:sldId id="302" r:id="rId30"/>
    <p:sldId id="295" r:id="rId31"/>
    <p:sldId id="303" r:id="rId32"/>
    <p:sldId id="296" r:id="rId33"/>
    <p:sldId id="304" r:id="rId34"/>
    <p:sldId id="308" r:id="rId35"/>
    <p:sldId id="314" r:id="rId36"/>
    <p:sldId id="310" r:id="rId37"/>
    <p:sldId id="316" r:id="rId38"/>
    <p:sldId id="315" r:id="rId39"/>
    <p:sldId id="317" r:id="rId40"/>
    <p:sldId id="297" r:id="rId41"/>
    <p:sldId id="305" r:id="rId42"/>
    <p:sldId id="306" r:id="rId43"/>
    <p:sldId id="318" r:id="rId44"/>
    <p:sldId id="320" r:id="rId45"/>
    <p:sldId id="319" r:id="rId46"/>
    <p:sldId id="322" r:id="rId47"/>
    <p:sldId id="323" r:id="rId48"/>
    <p:sldId id="32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851648" cy="2614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0" dirty="0" smtClean="0"/>
              <a:t>Проект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10700" b="0" dirty="0" smtClean="0"/>
              <a:t>«Родное село</a:t>
            </a:r>
            <a:r>
              <a:rPr lang="ru-RU" sz="10700" dirty="0" smtClean="0"/>
              <a:t>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3643314"/>
            <a:ext cx="4282796" cy="235745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Выполнил: ученик 2 класса МКОУ </a:t>
            </a:r>
            <a:r>
              <a:rPr lang="ru-RU" dirty="0" err="1" smtClean="0"/>
              <a:t>Кучеряевская</a:t>
            </a:r>
            <a:r>
              <a:rPr lang="ru-RU" dirty="0" smtClean="0"/>
              <a:t> ООШ </a:t>
            </a:r>
            <a:r>
              <a:rPr lang="ru-RU" b="1" dirty="0" err="1" smtClean="0"/>
              <a:t>Кострыкин</a:t>
            </a:r>
            <a:r>
              <a:rPr lang="ru-RU" b="1" dirty="0" smtClean="0"/>
              <a:t> Александр</a:t>
            </a:r>
          </a:p>
          <a:p>
            <a:pPr algn="l"/>
            <a:r>
              <a:rPr lang="ru-RU" dirty="0" smtClean="0"/>
              <a:t>Учитель: Долгополова Валентина Ивановна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571868" y="6000768"/>
            <a:ext cx="1714480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 год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Здание дома культуры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1966 год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71678"/>
            <a:ext cx="723344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Здание администрации села раньше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357430"/>
            <a:ext cx="5892800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br>
              <a:rPr lang="ru-RU" sz="2800" b="1" dirty="0" smtClean="0"/>
            </a:br>
            <a:r>
              <a:rPr lang="ru-RU" sz="2800" b="1" dirty="0" smtClean="0"/>
              <a:t>1985 год</a:t>
            </a:r>
            <a:endParaRPr lang="ru-RU" sz="2800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57290" y="1928802"/>
            <a:ext cx="6226058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br>
              <a:rPr lang="ru-RU" sz="2800" b="1" dirty="0" smtClean="0"/>
            </a:br>
            <a:r>
              <a:rPr lang="ru-RU" sz="2800" b="1" dirty="0" smtClean="0"/>
              <a:t>1965 год</a:t>
            </a:r>
            <a:endParaRPr lang="ru-RU" sz="2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57158" y="2071678"/>
            <a:ext cx="8501122" cy="337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 </a:t>
            </a:r>
            <a:br>
              <a:rPr lang="ru-RU" sz="2800" b="1" dirty="0" smtClean="0"/>
            </a:br>
            <a:r>
              <a:rPr lang="ru-RU" sz="2800" b="1" dirty="0" smtClean="0"/>
              <a:t>1965 год</a:t>
            </a:r>
            <a:endParaRPr lang="ru-RU" sz="2800" b="1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2000240"/>
            <a:ext cx="7143800" cy="425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071942"/>
            <a:ext cx="8229600" cy="1500198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ru-RU" sz="3200" b="1" dirty="0" smtClean="0"/>
              <a:t>Сейчас село выглядит совсем иначе.</a:t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 err="1" smtClean="0"/>
              <a:t>Кучеряевке</a:t>
            </a:r>
            <a:r>
              <a:rPr lang="ru-RU" sz="3200" b="1" dirty="0" smtClean="0"/>
              <a:t> шесть улиц: Ленина, Молодежная, Пролетарская, Октябрьская, </a:t>
            </a:r>
            <a:br>
              <a:rPr lang="ru-RU" sz="3200" b="1" dirty="0" smtClean="0"/>
            </a:br>
            <a:r>
              <a:rPr lang="ru-RU" sz="3200" b="1" dirty="0" smtClean="0"/>
              <a:t>1 Мая и К.Маркса.</a:t>
            </a:r>
            <a:br>
              <a:rPr lang="ru-RU" sz="3200" b="1" dirty="0" smtClean="0"/>
            </a:br>
            <a:r>
              <a:rPr lang="ru-RU" sz="3200" b="1" dirty="0" smtClean="0"/>
              <a:t>Есть Дом культуры, почта, медпункт, четыре магазина.</a:t>
            </a:r>
            <a:br>
              <a:rPr lang="ru-RU" sz="3200" b="1" dirty="0" smtClean="0"/>
            </a:br>
            <a:r>
              <a:rPr lang="ru-RU" sz="3200" b="1" dirty="0" smtClean="0"/>
              <a:t>Работает отделение сбербанка, филиал МФЦ, открыт детский сад.</a:t>
            </a:r>
            <a:endParaRPr lang="ru-RU" sz="3200" b="1" dirty="0"/>
          </a:p>
        </p:txBody>
      </p:sp>
    </p:spTree>
  </p:cSld>
  <p:clrMapOvr>
    <a:masterClrMapping/>
  </p:clrMapOvr>
  <p:transition spd="slow" advClick="0" advTm="5000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Мемориал Славы односельчанам,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Великой Отечественной войны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(после ремонта)</a:t>
            </a:r>
            <a:endParaRPr lang="ru-RU" sz="2800" dirty="0"/>
          </a:p>
        </p:txBody>
      </p:sp>
      <p:pic>
        <p:nvPicPr>
          <p:cNvPr id="3" name="Picture 2" descr="H:\9 мая фото памятник\IMG_0768.JPG"/>
          <p:cNvPicPr>
            <a:picLocks noChangeAspect="1" noChangeArrowheads="1"/>
          </p:cNvPicPr>
          <p:nvPr/>
        </p:nvPicPr>
        <p:blipFill>
          <a:blip r:embed="rId2" cstate="print"/>
          <a:srcRect l="3846" r="3846" b="13878"/>
          <a:stretch>
            <a:fillRect/>
          </a:stretch>
        </p:blipFill>
        <p:spPr bwMode="auto">
          <a:xfrm>
            <a:off x="1500166" y="2214554"/>
            <a:ext cx="6694161" cy="421484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Обелиск памяти воинам,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Гражданской войны</a:t>
            </a:r>
            <a:br>
              <a:rPr lang="ru-RU" sz="2800" b="1" dirty="0" smtClean="0"/>
            </a:br>
            <a:r>
              <a:rPr lang="ru-RU" sz="2000" dirty="0" smtClean="0"/>
              <a:t>(после ремонта)</a:t>
            </a:r>
            <a:endParaRPr lang="ru-RU" sz="2800" dirty="0"/>
          </a:p>
        </p:txBody>
      </p:sp>
      <p:pic>
        <p:nvPicPr>
          <p:cNvPr id="3" name="Picture 2" descr="E:\Documents and Settings\oracle\Мои документы\Новая папка\IMG_069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6029866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2858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Школа</a:t>
            </a:r>
            <a:endParaRPr lang="ru-RU" sz="2800" b="1" dirty="0"/>
          </a:p>
        </p:txBody>
      </p:sp>
      <p:pic>
        <p:nvPicPr>
          <p:cNvPr id="5122" name="Picture 2" descr="D:\СВЕТЛАНА-2015\ШКОЛЬНЫЕ ПРОЕКТЫ\2 КЛАСС\СЕЛО\IMG_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43050"/>
            <a:ext cx="6381506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Сегодня этот Дом культуры не работает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14488"/>
            <a:ext cx="600052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Село </a:t>
            </a:r>
            <a:r>
              <a:rPr lang="ru-RU" sz="2800" b="1" dirty="0" err="1" smtClean="0"/>
              <a:t>Кучеряевка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Бутурлиновского</a:t>
            </a:r>
            <a:r>
              <a:rPr lang="ru-RU" sz="2800" b="1" dirty="0" smtClean="0"/>
              <a:t> района расположенного от города к востоку </a:t>
            </a:r>
            <a:br>
              <a:rPr lang="ru-RU" sz="2800" b="1" dirty="0" smtClean="0"/>
            </a:br>
            <a:r>
              <a:rPr lang="ru-RU" sz="2800" b="1" dirty="0" smtClean="0"/>
              <a:t>в 22</a:t>
            </a:r>
            <a:r>
              <a:rPr lang="ru-RU" sz="2800" b="1" baseline="30000" dirty="0" smtClean="0"/>
              <a:t> </a:t>
            </a:r>
            <a:r>
              <a:rPr lang="ru-RU" sz="2800" b="1" dirty="0" smtClean="0"/>
              <a:t>километрах</a:t>
            </a:r>
            <a:endParaRPr lang="ru-RU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t="17093"/>
          <a:stretch>
            <a:fillRect/>
          </a:stretch>
        </p:blipFill>
        <p:spPr bwMode="auto">
          <a:xfrm>
            <a:off x="1571604" y="2357430"/>
            <a:ext cx="6286544" cy="390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Сейчас Дом культуры и администрация села находятся в одном здании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800840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Отделение почтовой связи</a:t>
            </a:r>
            <a:endParaRPr lang="ru-RU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57177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Медпункт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85926"/>
            <a:ext cx="590829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Филиал МФЦ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КОНКУРС\IMG_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923875"/>
            <a:ext cx="6081754" cy="44564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Отделение Сбербанка</a:t>
            </a:r>
            <a:endParaRPr lang="ru-RU" sz="2800" b="1" dirty="0"/>
          </a:p>
        </p:txBody>
      </p:sp>
      <p:pic>
        <p:nvPicPr>
          <p:cNvPr id="3" name="Picture 2" descr="C:\Мои документы\2016 год\Конкурс на луч. муц. учр. 2016\2016г ФИЛЬМ папка\IMG_5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14488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pic>
        <p:nvPicPr>
          <p:cNvPr id="3" name="Picture 2" descr="E:\Documents and Settings\oracle\Мои документы\Новая папка\IMG_1395.JPG"/>
          <p:cNvPicPr>
            <a:picLocks noChangeAspect="1" noChangeArrowheads="1"/>
          </p:cNvPicPr>
          <p:nvPr/>
        </p:nvPicPr>
        <p:blipFill>
          <a:blip r:embed="rId2"/>
          <a:srcRect b="13846"/>
          <a:stretch>
            <a:fillRect/>
          </a:stretch>
        </p:blipFill>
        <p:spPr bwMode="auto">
          <a:xfrm>
            <a:off x="1500166" y="2000240"/>
            <a:ext cx="6351413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6143668" cy="46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Детская площадка в центре села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КОНКУРС\IMG_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500858" cy="46828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1 Мая</a:t>
            </a:r>
            <a:endParaRPr lang="ru-RU" sz="28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1 Мая</a:t>
            </a:r>
            <a:endParaRPr lang="ru-RU" sz="2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6143668" cy="460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Село организовано в середине </a:t>
            </a:r>
            <a:r>
              <a:rPr lang="en-US" sz="2800" b="1" dirty="0" smtClean="0"/>
              <a:t>XVIII</a:t>
            </a:r>
            <a:r>
              <a:rPr lang="ru-RU" sz="2800" b="1" dirty="0" smtClean="0"/>
              <a:t> века</a:t>
            </a:r>
            <a:endParaRPr lang="ru-RU" sz="2800" b="1" dirty="0"/>
          </a:p>
        </p:txBody>
      </p:sp>
      <p:pic>
        <p:nvPicPr>
          <p:cNvPr id="6" name="Picture 2" descr="\\Misp\для обмена\Безвесельная Г.Ф\Новая папка\IMG_0861.JPG"/>
          <p:cNvPicPr>
            <a:picLocks noChangeAspect="1" noChangeArrowheads="1"/>
          </p:cNvPicPr>
          <p:nvPr/>
        </p:nvPicPr>
        <p:blipFill>
          <a:blip r:embed="rId2" cstate="print"/>
          <a:srcRect b="18625"/>
          <a:stretch>
            <a:fillRect/>
          </a:stretch>
        </p:blipFill>
        <p:spPr bwMode="auto">
          <a:xfrm>
            <a:off x="1142976" y="1928802"/>
            <a:ext cx="7026152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endParaRPr lang="ru-RU" sz="2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endParaRPr lang="ru-RU" sz="2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00358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Ленина</a:t>
            </a:r>
            <a:endParaRPr lang="ru-R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Ленина</a:t>
            </a:r>
            <a:endParaRPr lang="ru-RU" sz="2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143668" cy="46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К.Маркса</a:t>
            </a:r>
            <a:endParaRPr lang="ru-RU" sz="28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38208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К.Маркса</a:t>
            </a:r>
            <a:endParaRPr lang="ru-RU" sz="28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477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Пролетарская</a:t>
            </a:r>
            <a:endParaRPr lang="ru-RU" sz="28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14488"/>
            <a:ext cx="6000792" cy="450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Пролетарская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Новая папка\IMG_4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572296" cy="48049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endParaRPr lang="ru-RU" sz="2800" b="1" dirty="0"/>
          </a:p>
        </p:txBody>
      </p:sp>
      <p:pic>
        <p:nvPicPr>
          <p:cNvPr id="4" name="Рисунок 3" descr="D:\ФОТКИ\не скопированные новые\10.11.2015\IMG_7311.jpg"/>
          <p:cNvPicPr/>
          <p:nvPr/>
        </p:nvPicPr>
        <p:blipFill>
          <a:blip r:embed="rId2" cstate="print">
            <a:lum bright="-10000"/>
          </a:blip>
          <a:srcRect t="12281"/>
          <a:stretch>
            <a:fillRect/>
          </a:stretch>
        </p:blipFill>
        <p:spPr bwMode="auto">
          <a:xfrm>
            <a:off x="1285852" y="1785926"/>
            <a:ext cx="70009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endParaRPr lang="ru-RU" sz="2800" b="1" dirty="0"/>
          </a:p>
        </p:txBody>
      </p:sp>
      <p:pic>
        <p:nvPicPr>
          <p:cNvPr id="5" name="Рисунок 4" descr="D:\ФОТКИ\не скопированные на диск\SDC14271.JPG"/>
          <p:cNvPicPr/>
          <p:nvPr/>
        </p:nvPicPr>
        <p:blipFill>
          <a:blip r:embed="rId2" cstate="print">
            <a:lum bright="-10000"/>
          </a:blip>
          <a:srcRect b="12267"/>
          <a:stretch>
            <a:fillRect/>
          </a:stretch>
        </p:blipFill>
        <p:spPr bwMode="auto">
          <a:xfrm>
            <a:off x="1500166" y="1643050"/>
            <a:ext cx="6500858" cy="45720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На Великую Отечественную войну ушло более 600 человек, из которых вернулись всего 260 человек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214554"/>
            <a:ext cx="6715172" cy="41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215106" cy="46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714488"/>
            <a:ext cx="5929354" cy="444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10050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На территории села расположено 22 пруда</a:t>
            </a:r>
            <a:endParaRPr lang="ru-RU" sz="2800" b="1" dirty="0"/>
          </a:p>
        </p:txBody>
      </p:sp>
      <p:pic>
        <p:nvPicPr>
          <p:cNvPr id="5" name="Рисунок 4" descr="D:\ФОТКИ\не скопированные на диск\P1030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488"/>
            <a:ext cx="664373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8577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. ШКОЛА\IMG_5661.JPG"/>
          <p:cNvPicPr/>
          <p:nvPr/>
        </p:nvPicPr>
        <p:blipFill>
          <a:blip r:embed="rId2" cstate="print"/>
          <a:srcRect l="13773" b="17267"/>
          <a:stretch>
            <a:fillRect/>
          </a:stretch>
        </p:blipFill>
        <p:spPr bwMode="auto">
          <a:xfrm>
            <a:off x="1357290" y="1357298"/>
            <a:ext cx="65008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Вот такое мое родное село </a:t>
            </a:r>
            <a:r>
              <a:rPr lang="ru-RU" sz="2800" b="1" dirty="0" err="1" smtClean="0"/>
              <a:t>Кучеряевка</a:t>
            </a:r>
            <a:endParaRPr lang="ru-RU" sz="28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000792" cy="450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Подробне</a:t>
            </a:r>
            <a:r>
              <a:rPr lang="ru-RU" sz="2800" b="1" dirty="0" smtClean="0"/>
              <a:t>е об истории села </a:t>
            </a:r>
            <a:r>
              <a:rPr lang="ru-RU" sz="2800" b="1" dirty="0" err="1" smtClean="0"/>
              <a:t>Кучеряевка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r>
              <a:rPr lang="ru-RU" sz="2800" b="1" dirty="0" smtClean="0"/>
              <a:t>можно узнать в школьном музее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6072230" cy="455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571900" cy="47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6062"/>
          <a:stretch>
            <a:fillRect/>
          </a:stretch>
        </p:blipFill>
        <p:spPr bwMode="auto">
          <a:xfrm>
            <a:off x="4714875" y="1285860"/>
            <a:ext cx="3574261" cy="47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Христенко  Егору  Ивановичу </a:t>
            </a:r>
            <a:br>
              <a:rPr lang="ru-RU" sz="2800" b="1" dirty="0" smtClean="0"/>
            </a:br>
            <a:r>
              <a:rPr lang="ru-RU" sz="2800" b="1" dirty="0" smtClean="0"/>
              <a:t>присвоено  высокое звание Героя Советского Союза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3246809" cy="44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Мемориал Славы односельчанам,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Великой Отечественной войны</a:t>
            </a:r>
            <a:endParaRPr lang="ru-RU" sz="2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14480" y="2000240"/>
            <a:ext cx="5643602" cy="42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Обелиск памяти воинам,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Гражданской войны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786050" y="1928802"/>
            <a:ext cx="3294685" cy="4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Кучеряевская</a:t>
            </a:r>
            <a:r>
              <a:rPr lang="ru-RU" sz="3200" b="1" dirty="0" smtClean="0"/>
              <a:t> школа  существует с 1934 года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67112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Новое здание школы </a:t>
            </a:r>
            <a:br>
              <a:rPr lang="ru-RU" sz="3200" b="1" dirty="0" smtClean="0"/>
            </a:br>
            <a:r>
              <a:rPr lang="ru-RU" sz="3200" b="1" dirty="0" smtClean="0"/>
              <a:t>было построено в 1979 году</a:t>
            </a: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285992"/>
            <a:ext cx="6451620" cy="408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</TotalTime>
  <Words>174</Words>
  <PresentationFormat>Экран (4:3)</PresentationFormat>
  <Paragraphs>48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Проект  «Родное село»</vt:lpstr>
      <vt:lpstr>Село Кучеряевка Бутурлиновского района расположенного от города к востоку  в 22 километрах</vt:lpstr>
      <vt:lpstr>Село организовано в середине XVIII века</vt:lpstr>
      <vt:lpstr>На Великую Отечественную войну ушло более 600 человек, из которых вернулись всего 260 человек</vt:lpstr>
      <vt:lpstr>Христенко  Егору  Ивановичу  присвоено  высокое звание Героя Советского Союза</vt:lpstr>
      <vt:lpstr>Мемориал Славы односельчанам,  погибшим в годы Великой Отечественной войны</vt:lpstr>
      <vt:lpstr>Обелиск памяти воинам,  погибшим в годы Гражданской войны</vt:lpstr>
      <vt:lpstr>Кучеряевская школа  существует с 1934 года</vt:lpstr>
      <vt:lpstr>Новое здание школы  было построено в 1979 году</vt:lpstr>
      <vt:lpstr>Здание дома культуры  1966 год</vt:lpstr>
      <vt:lpstr>Здание администрации села раньше</vt:lpstr>
      <vt:lpstr>Улица Молодежная 1985 год</vt:lpstr>
      <vt:lpstr>Улица Октябрьская 1965 год</vt:lpstr>
      <vt:lpstr>Магазин  1965 год</vt:lpstr>
      <vt:lpstr>Сейчас село выглядит совсем иначе. В Кучеряевке шесть улиц: Ленина, Молодежная, Пролетарская, Октябрьская,  1 Мая и К.Маркса. Есть Дом культуры, почта, медпункт, четыре магазина. Работает отделение сбербанка, филиал МФЦ, открыт детский сад.</vt:lpstr>
      <vt:lpstr>Мемориал Славы односельчанам,  погибшим в годы Великой Отечественной войны  (после ремонта)</vt:lpstr>
      <vt:lpstr>Обелиск памяти воинам,  погибшим в годы Гражданской войны (после ремонта)</vt:lpstr>
      <vt:lpstr>Школа</vt:lpstr>
      <vt:lpstr>Сегодня этот Дом культуры не работает</vt:lpstr>
      <vt:lpstr>Сейчас Дом культуры и администрация села находятся в одном здании</vt:lpstr>
      <vt:lpstr>Отделение почтовой связи</vt:lpstr>
      <vt:lpstr>Медпункт</vt:lpstr>
      <vt:lpstr>Филиал МФЦ</vt:lpstr>
      <vt:lpstr>Отделение Сбербанка</vt:lpstr>
      <vt:lpstr>Детский сад</vt:lpstr>
      <vt:lpstr>Детский сад</vt:lpstr>
      <vt:lpstr>Детская площадка в центре села</vt:lpstr>
      <vt:lpstr>Улица 1 Мая</vt:lpstr>
      <vt:lpstr>Улица 1 Мая</vt:lpstr>
      <vt:lpstr>Улица Молодежная</vt:lpstr>
      <vt:lpstr>Улица Молодежная</vt:lpstr>
      <vt:lpstr>Улица Ленина</vt:lpstr>
      <vt:lpstr>Улица Ленина</vt:lpstr>
      <vt:lpstr>Улица К.Маркса</vt:lpstr>
      <vt:lpstr>Улица К.Маркса</vt:lpstr>
      <vt:lpstr>Улица Пролетарская</vt:lpstr>
      <vt:lpstr>Улица Пролетарская</vt:lpstr>
      <vt:lpstr>Улица Октябрьская</vt:lpstr>
      <vt:lpstr>Улица Октябрьская</vt:lpstr>
      <vt:lpstr>Магазин</vt:lpstr>
      <vt:lpstr>Магазин</vt:lpstr>
      <vt:lpstr>Магазин</vt:lpstr>
      <vt:lpstr>На территории села расположено 22 пруда</vt:lpstr>
      <vt:lpstr>Слайд 44</vt:lpstr>
      <vt:lpstr>Слайд 45</vt:lpstr>
      <vt:lpstr>Вот такое мое родное село Кучеряевка</vt:lpstr>
      <vt:lpstr>Подробнее об истории села Кучеряевка  можно узнать в школьном музее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Село Кучеряевка Бутурлиновского района расположенного от города к востоку в 22 километрах. Село организовано в середине XVIII века</dc:title>
  <cp:lastModifiedBy>User</cp:lastModifiedBy>
  <cp:revision>22</cp:revision>
  <dcterms:modified xsi:type="dcterms:W3CDTF">2016-10-27T21:15:10Z</dcterms:modified>
</cp:coreProperties>
</file>