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s/slide4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5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notesSlides/notesSlide5.xml" ContentType="application/vnd.openxmlformats-officedocument.presentationml.notesSlid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slideLayouts/slideLayout49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5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5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5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5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49" r:id="rId2"/>
    <p:sldMasterId id="2147483650" r:id="rId3"/>
    <p:sldMasterId id="2147483651" r:id="rId4"/>
    <p:sldMasterId id="2147483652" r:id="rId5"/>
  </p:sldMasterIdLst>
  <p:notesMasterIdLst>
    <p:notesMasterId r:id="rId20"/>
  </p:notesMasterIdLst>
  <p:sldIdLst>
    <p:sldId id="256" r:id="rId6"/>
    <p:sldId id="257" r:id="rId7"/>
    <p:sldId id="258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1" r:id="rId19"/>
  </p:sldIdLst>
  <p:sldSz cx="9144000" cy="6858000" type="screen4x3"/>
  <p:notesSz cx="7559675" cy="10691813"/>
  <p:defaultTextStyle>
    <a:defPPr>
      <a:defRPr lang="en-GB"/>
    </a:defPPr>
    <a:lvl1pPr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1pPr>
    <a:lvl2pPr marL="742950" indent="-28575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2pPr>
    <a:lvl3pPr marL="11430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3pPr>
    <a:lvl4pPr marL="16002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4pPr>
    <a:lvl5pPr marL="2057400" indent="-228600" algn="l" defTabSz="449263" rtl="0" fontAlgn="base" hangingPunct="0">
      <a:lnSpc>
        <a:spcPct val="93000"/>
      </a:lnSpc>
      <a:spcBef>
        <a:spcPct val="0"/>
      </a:spcBef>
      <a:spcAft>
        <a:spcPct val="0"/>
      </a:spcAft>
      <a:buClr>
        <a:srgbClr val="000000"/>
      </a:buClr>
      <a:buSzPct val="100000"/>
      <a:buFont typeface="Times New Roman" pitchFamily="16" charset="0"/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5pPr>
    <a:lvl6pPr marL="22860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6pPr>
    <a:lvl7pPr marL="27432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7pPr>
    <a:lvl8pPr marL="32004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8pPr>
    <a:lvl9pPr marL="3657600" algn="l" defTabSz="914400" rtl="0" eaLnBrk="1" latinLnBrk="0" hangingPunct="1">
      <a:defRPr kern="1200">
        <a:solidFill>
          <a:schemeClr val="bg1"/>
        </a:solidFill>
        <a:latin typeface="Arial" charset="0"/>
        <a:ea typeface="Microsoft YaHei" charset="-122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outlineViewPr>
    <p:cViewPr varScale="1">
      <p:scale>
        <a:sx n="170" d="200"/>
        <a:sy n="170" d="200"/>
      </p:scale>
      <p:origin x="-780" y="-84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59" d="100"/>
          <a:sy n="59" d="100"/>
        </p:scale>
        <p:origin x="-1752" y="-7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5" name="AutoShape 1"/>
          <p:cNvSpPr>
            <a:spLocks noChangeArrowheads="1"/>
          </p:cNvSpPr>
          <p:nvPr/>
        </p:nvSpPr>
        <p:spPr bwMode="auto">
          <a:xfrm>
            <a:off x="0" y="0"/>
            <a:ext cx="7559675" cy="10691813"/>
          </a:xfrm>
          <a:prstGeom prst="roundRect">
            <a:avLst>
              <a:gd name="adj" fmla="val 19"/>
            </a:avLst>
          </a:prstGeom>
          <a:solidFill>
            <a:srgbClr val="FFFFFF"/>
          </a:solidFill>
          <a:ln w="9360" cap="sq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2531" name="Rectangle 2"/>
          <p:cNvSpPr>
            <a:spLocks noGrp="1" noRot="1" noChangeAspect="1" noChangeArrowheads="1"/>
          </p:cNvSpPr>
          <p:nvPr>
            <p:ph type="sldImg"/>
          </p:nvPr>
        </p:nvSpPr>
        <p:spPr bwMode="auto">
          <a:xfrm>
            <a:off x="1106488" y="812800"/>
            <a:ext cx="5341937" cy="40052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sp>
      <p:sp>
        <p:nvSpPr>
          <p:cNvPr id="6147" name="Rectangle 3"/>
          <p:cNvSpPr>
            <a:spLocks noGrp="1" noChangeArrowheads="1"/>
          </p:cNvSpPr>
          <p:nvPr>
            <p:ph type="body"/>
          </p:nvPr>
        </p:nvSpPr>
        <p:spPr bwMode="auto">
          <a:xfrm>
            <a:off x="755650" y="5078413"/>
            <a:ext cx="6045200" cy="4808537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ru-RU" noProof="0" smtClean="0"/>
          </a:p>
        </p:txBody>
      </p:sp>
      <p:sp>
        <p:nvSpPr>
          <p:cNvPr id="6148" name="Rectangle 4"/>
          <p:cNvSpPr>
            <a:spLocks noGrp="1" noChangeArrowheads="1"/>
          </p:cNvSpPr>
          <p:nvPr>
            <p:ph type="hdr"/>
          </p:nvPr>
        </p:nvSpPr>
        <p:spPr bwMode="auto">
          <a:xfrm>
            <a:off x="0" y="0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49" name="Rectangle 5"/>
          <p:cNvSpPr>
            <a:spLocks noGrp="1" noChangeArrowheads="1"/>
          </p:cNvSpPr>
          <p:nvPr>
            <p:ph type="dt"/>
          </p:nvPr>
        </p:nvSpPr>
        <p:spPr bwMode="auto">
          <a:xfrm>
            <a:off x="4278313" y="0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0" name="Rectangle 6"/>
          <p:cNvSpPr>
            <a:spLocks noGrp="1" noChangeArrowheads="1"/>
          </p:cNvSpPr>
          <p:nvPr>
            <p:ph type="ftr"/>
          </p:nvPr>
        </p:nvSpPr>
        <p:spPr bwMode="auto">
          <a:xfrm>
            <a:off x="0" y="10156825"/>
            <a:ext cx="3278188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151" name="Rectangle 7"/>
          <p:cNvSpPr>
            <a:spLocks noGrp="1" noChangeArrowheads="1"/>
          </p:cNvSpPr>
          <p:nvPr>
            <p:ph type="sldNum"/>
          </p:nvPr>
        </p:nvSpPr>
        <p:spPr bwMode="auto">
          <a:xfrm>
            <a:off x="4278313" y="10156825"/>
            <a:ext cx="3278187" cy="531813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 algn="r">
              <a:lnSpc>
                <a:spcPct val="95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  <a:tab pos="2246313" algn="l"/>
                <a:tab pos="2695575" algn="l"/>
                <a:tab pos="3144838" algn="l"/>
              </a:tabLst>
              <a:defRPr sz="1400" smtClean="0">
                <a:solidFill>
                  <a:srgbClr val="000000"/>
                </a:solidFill>
                <a:latin typeface="Times New Roman" pitchFamily="16" charset="0"/>
                <a:cs typeface="Segoe UI" charset="0"/>
              </a:defRPr>
            </a:lvl1pPr>
          </a:lstStyle>
          <a:p>
            <a:pPr>
              <a:defRPr/>
            </a:pPr>
            <a:fld id="{B17A7C6E-7B09-4158-917E-0060A577FD2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1pPr>
    <a:lvl2pPr marL="742950" indent="-28575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2pPr>
    <a:lvl3pPr marL="11430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3pPr>
    <a:lvl4pPr marL="16002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4pPr>
    <a:lvl5pPr marL="2057400" indent="-228600" algn="l" defTabSz="449263" rtl="0" eaLnBrk="0" fontAlgn="base" hangingPunct="0">
      <a:spcBef>
        <a:spcPct val="30000"/>
      </a:spcBef>
      <a:spcAft>
        <a:spcPct val="0"/>
      </a:spcAft>
      <a:buClr>
        <a:srgbClr val="000000"/>
      </a:buClr>
      <a:buSzPct val="100000"/>
      <a:buFont typeface="Times New Roman" pitchFamily="16" charset="0"/>
      <a:defRPr sz="1200" kern="1200">
        <a:solidFill>
          <a:srgbClr val="000000"/>
        </a:solidFill>
        <a:latin typeface="Times New Roman" pitchFamily="16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A19C6A2-AF40-4C11-AD73-20E2C2D97914}" type="slidenum">
              <a:rPr lang="ru-RU"/>
              <a:pPr/>
              <a:t>1</a:t>
            </a:fld>
            <a:endParaRPr lang="ru-RU"/>
          </a:p>
        </p:txBody>
      </p:sp>
      <p:sp>
        <p:nvSpPr>
          <p:cNvPr id="2355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355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E26EEE0-EFE7-4CDA-B644-D5559B4B46DC}" type="slidenum">
              <a:rPr lang="ru-RU"/>
              <a:pPr/>
              <a:t>10</a:t>
            </a:fld>
            <a:endParaRPr lang="ru-RU"/>
          </a:p>
        </p:txBody>
      </p:sp>
      <p:sp>
        <p:nvSpPr>
          <p:cNvPr id="3379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379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298F8C8-54FA-4951-8F6B-A7974F80CC8A}" type="slidenum">
              <a:rPr lang="ru-RU"/>
              <a:pPr/>
              <a:t>11</a:t>
            </a:fld>
            <a:endParaRPr lang="ru-RU"/>
          </a:p>
        </p:txBody>
      </p:sp>
      <p:sp>
        <p:nvSpPr>
          <p:cNvPr id="3481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482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52974F9-308A-442E-9BF7-8EB378903DDB}" type="slidenum">
              <a:rPr lang="ru-RU"/>
              <a:pPr/>
              <a:t>12</a:t>
            </a:fld>
            <a:endParaRPr lang="ru-RU"/>
          </a:p>
        </p:txBody>
      </p:sp>
      <p:sp>
        <p:nvSpPr>
          <p:cNvPr id="3584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584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94F8C65-605B-47D4-A911-B17C4144056E}" type="slidenum">
              <a:rPr lang="ru-RU"/>
              <a:pPr/>
              <a:t>13</a:t>
            </a:fld>
            <a:endParaRPr lang="ru-RU"/>
          </a:p>
        </p:txBody>
      </p:sp>
      <p:sp>
        <p:nvSpPr>
          <p:cNvPr id="3686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686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2DD3579A-962C-46A2-A7C4-B0E5FFDB24B9}" type="slidenum">
              <a:rPr lang="ru-RU"/>
              <a:pPr/>
              <a:t>14</a:t>
            </a:fld>
            <a:endParaRPr lang="ru-RU"/>
          </a:p>
        </p:txBody>
      </p:sp>
      <p:sp>
        <p:nvSpPr>
          <p:cNvPr id="3891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891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F3A0AA3-931F-4069-8319-7750109ADF1D}" type="slidenum">
              <a:rPr lang="ru-RU"/>
              <a:pPr/>
              <a:t>2</a:t>
            </a:fld>
            <a:endParaRPr lang="ru-RU"/>
          </a:p>
        </p:txBody>
      </p:sp>
      <p:sp>
        <p:nvSpPr>
          <p:cNvPr id="2457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458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38503DEE-2521-4F16-AFF1-A7FE1568BFBB}" type="slidenum">
              <a:rPr lang="ru-RU"/>
              <a:pPr/>
              <a:t>3</a:t>
            </a:fld>
            <a:endParaRPr lang="ru-RU"/>
          </a:p>
        </p:txBody>
      </p:sp>
      <p:sp>
        <p:nvSpPr>
          <p:cNvPr id="2560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560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104CDD68-8483-42E1-B3AD-BD513E194411}" type="slidenum">
              <a:rPr lang="ru-RU"/>
              <a:pPr/>
              <a:t>4</a:t>
            </a:fld>
            <a:endParaRPr lang="ru-RU"/>
          </a:p>
        </p:txBody>
      </p:sp>
      <p:sp>
        <p:nvSpPr>
          <p:cNvPr id="2765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765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BD4D0618-B311-479B-9A75-D947534A5A9F}" type="slidenum">
              <a:rPr lang="ru-RU"/>
              <a:pPr/>
              <a:t>5</a:t>
            </a:fld>
            <a:endParaRPr lang="ru-RU"/>
          </a:p>
        </p:txBody>
      </p:sp>
      <p:sp>
        <p:nvSpPr>
          <p:cNvPr id="28675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8676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D3203E30-04C3-46F9-AE99-871B277A98C1}" type="slidenum">
              <a:rPr lang="ru-RU"/>
              <a:pPr/>
              <a:t>6</a:t>
            </a:fld>
            <a:endParaRPr lang="ru-RU"/>
          </a:p>
        </p:txBody>
      </p:sp>
      <p:sp>
        <p:nvSpPr>
          <p:cNvPr id="29699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29700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7E9310C6-C79B-46AF-9FF5-496BCC38750B}" type="slidenum">
              <a:rPr lang="ru-RU"/>
              <a:pPr/>
              <a:t>7</a:t>
            </a:fld>
            <a:endParaRPr lang="ru-RU"/>
          </a:p>
        </p:txBody>
      </p:sp>
      <p:sp>
        <p:nvSpPr>
          <p:cNvPr id="30723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0724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E4573C68-3E25-4A5E-9C84-53081C123170}" type="slidenum">
              <a:rPr lang="ru-RU"/>
              <a:pPr/>
              <a:t>8</a:t>
            </a:fld>
            <a:endParaRPr lang="ru-RU"/>
          </a:p>
        </p:txBody>
      </p:sp>
      <p:sp>
        <p:nvSpPr>
          <p:cNvPr id="31747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1748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/>
          </p:nvPr>
        </p:nvSpPr>
        <p:spPr>
          <a:noFill/>
          <a:ln/>
        </p:spPr>
        <p:txBody>
          <a:bodyPr/>
          <a:lstStyle/>
          <a:p>
            <a:fld id="{430FBEE0-CBB2-48FD-B480-BCACC8792A0C}" type="slidenum">
              <a:rPr lang="ru-RU"/>
              <a:pPr/>
              <a:t>9</a:t>
            </a:fld>
            <a:endParaRPr lang="ru-RU"/>
          </a:p>
        </p:txBody>
      </p:sp>
      <p:sp>
        <p:nvSpPr>
          <p:cNvPr id="32771" name="Rectangle 1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06488" y="812800"/>
            <a:ext cx="5345112" cy="4008438"/>
          </a:xfrm>
          <a:solidFill>
            <a:srgbClr val="FFFFFF"/>
          </a:solidFill>
          <a:ln>
            <a:solidFill>
              <a:srgbClr val="000000"/>
            </a:solidFill>
            <a:miter lim="800000"/>
          </a:ln>
        </p:spPr>
      </p:sp>
      <p:sp>
        <p:nvSpPr>
          <p:cNvPr id="32772" name="Rectangle 2"/>
          <p:cNvSpPr txBox="1">
            <a:spLocks noGrp="1" noChangeArrowheads="1"/>
          </p:cNvSpPr>
          <p:nvPr>
            <p:ph type="body" idx="1"/>
          </p:nvPr>
        </p:nvSpPr>
        <p:spPr>
          <a:xfrm>
            <a:off x="755650" y="5078413"/>
            <a:ext cx="6048375" cy="4811712"/>
          </a:xfrm>
          <a:noFill/>
          <a:ln/>
        </p:spPr>
        <p:txBody>
          <a:bodyPr wrap="none" anchor="ctr"/>
          <a:lstStyle/>
          <a:p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4243E04-5260-4617-992C-77E1BDB1B41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1BF6D5-33CD-4522-A505-2337974E89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C63F98-02CF-4901-B133-0FC638746155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16FB4A-B31D-4C83-8B83-7A80417C76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07163" y="3090863"/>
            <a:ext cx="1922462" cy="35528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736600" y="3090863"/>
            <a:ext cx="5618163" cy="35528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9FA62B-7811-4393-8510-6543DFA7B60E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01E28D-F138-480A-9ECC-21142A1D739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28A9FF-47D7-4F39-8A8F-A1960BABDA45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8598C4-26F3-41BC-B109-76C8D937E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CCD001-7E0E-496C-A1D4-0062DB14FB62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1D1C13-D6A8-43C7-8C06-FB29754BA77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8C6DB9B-081D-4687-91BB-66952F692255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1B22F8-9234-482E-9B7A-893C739E79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752600"/>
            <a:ext cx="4037013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752600"/>
            <a:ext cx="4037012" cy="437038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186C3B-8F93-4109-ADB4-1F9D32B508C3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344057D-5D8B-4751-88C3-566F7DE9D16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1E2E62A-3438-4FE5-AC6C-309F62876C5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4D702AA-5009-4436-9987-FEC03CA1C85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86DEE9E-AA31-473C-9FB9-A1E00619A301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1CD1E50-85BC-47A4-9AB6-DED9B70B55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E1613D6-9E87-4179-90EE-977D4821A972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C1267C-3303-46B2-B7EF-2EDC2915D19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6C0BCE3-159E-480A-A8C1-CEC5507E69C1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9F723D3-0333-401F-8238-7D93387176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C7623A-3777-4DA0-9A0A-1550B235F0E9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9041C4-DA1A-444E-8059-B43DFD93005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E08F55-41A1-4C5C-A754-1F536B9FC7AE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A21426-2123-4B21-B24F-788F7B8D37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6DAEF8-493D-45F9-8D02-954FFCCDF30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E96C1-C448-4DFC-9671-C9E871B4C8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407988"/>
            <a:ext cx="2063750" cy="5715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5450" y="407988"/>
            <a:ext cx="6042025" cy="5715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0004CF-BB4C-4137-ADEF-B4A33E265CE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E7772B-8A8C-4C43-A2DF-FD440BB525C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536A4-804C-4D9A-B1C3-081F8FC7F3F2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34DFAC-CB3D-42F8-A591-88933748D7F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80C503-2CAF-4C0F-92F0-F3CB8639AEDD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F56513-3CC5-4F95-AC1C-4BE025F5F4A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809D5F7-3B77-4193-8CF2-45154F40E5B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E13B26-9D92-46DC-9E21-EA43847286B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25450" y="1719263"/>
            <a:ext cx="1941513" cy="729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2519363" y="1719263"/>
            <a:ext cx="1941512" cy="7291387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B46CB0-1E60-4940-B39E-A33B448822A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A8248-66A0-4259-A183-A1C65BA5675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12AFB9-99B1-40C2-ACD0-3CAF948115E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143A7B-5B2F-448E-88B8-6B803A367B3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6443C1-8C40-49C8-B801-6D6335B21B4D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1F4F7F5-A780-4A0C-ACC1-BC39010E604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F7295F0-B6EB-4E72-B91D-0FD9ED1C03EE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5FC2C-6DE0-415E-9FB4-2818D8297C3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7A2912-12D8-4A93-A457-98F2B84844AE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9B6367-5795-4A9C-BF8D-31BD445AA3E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F1CB032-08E4-4D0D-9BBB-AF6C0F4D159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40550-C410-43D2-8BAF-4565759C084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3C1B52-831F-4286-81A3-CFBAE8ABAD69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E5D30B9-71E9-47D3-ACCD-18CD29055A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FE3F0-6F17-4E0A-A7F6-1CC1CFBA7B91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812DB9-C238-40F0-9DEF-7DDEE9D683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8288" y="407988"/>
            <a:ext cx="2063750" cy="860266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5450" y="407988"/>
            <a:ext cx="6040438" cy="860266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AAF02F-CEFE-43A2-B1B1-208B567A8D1D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AE0362-CBFA-419F-A2AA-9E046FF13FD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F02E620-355D-4D90-9D02-E1BC865C267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97554CC-8AE1-45BD-87F0-05C77C49603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37712F1-ACE3-4F5D-81CB-BE823BEACFEF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36DA4F-540D-4379-B453-81FABC5D4C1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FEE473F-05D2-4428-8DAD-70E128889AA5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FA3897-992C-4EEF-9C00-86A5844DC11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2DBCCE-032B-476F-8B65-4CC2AF896470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F4F266A-323B-417E-8A51-915F651BDFD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E2790-F983-4BCC-962C-9015CF9DA783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8A17B41-38E8-4BD3-8385-9240DC23C7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3679E8-DD76-48A7-BBC9-0ECE204A2583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9723222-0AC9-48DA-92B4-5A3EC19A85B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736600" y="3090863"/>
            <a:ext cx="3770313" cy="355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59313" y="3090863"/>
            <a:ext cx="3770312" cy="3552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F14014-F076-48AA-A1A2-34ACCCB4560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BAD61F-29B8-4EE9-B3DE-B78C386F83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883C5-4717-4E6D-A8A5-235A33E3E3B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94EA67-E1EC-47FC-B3B2-4E30497B43B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F6C594-8529-4438-90AA-3B2AF72E5BF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669EC7-4245-4B4B-BDA4-539A8D4D44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1F70C3A-EA08-4BAB-A569-BCD65363E24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69F1E8-784C-457A-9C08-36055FB6025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C1E94E3-9DDE-4870-9080-D8C3E1AC4AE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F11108-7EBF-416B-8D45-0975EB2B00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7813" y="273050"/>
            <a:ext cx="2055812" cy="53054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3050"/>
            <a:ext cx="6018213" cy="53054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59821B-5519-49AF-9BF5-D68B680D53EE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0C7197-CCFC-4A15-B8B2-415D9133B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EFEFF9-C1A0-40A9-B074-2AF7D2DBE9F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55273F-247A-4CE5-968D-AC72BEC902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A6D45BC-4F44-4D49-947A-C85E700FA0EA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01EDC34-8A24-4733-9D70-B221286DE69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1CB561-8479-4D90-978B-35B920336380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427D7E9-F3CF-482A-BC5C-CCC0D7C949B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4963"/>
            <a:ext cx="4037013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6613" y="1604963"/>
            <a:ext cx="4037012" cy="397351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8AAB51-AC3D-4254-8F26-A594D229C3F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A6E8EC-FDB4-41B1-B38B-82934838AA0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DD6A47-F00D-4259-8D52-927971ED3CA9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FCEBB2-3FE3-4D87-91A3-C9D60CE975C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7AA144-03F5-489F-9A87-E6655AE71B3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8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218E6DB-F7C3-46FD-9279-C26499972B8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FC2448-405B-4474-B92B-1183F3E500B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4A658A-F555-40E7-966E-A8671653FFD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37E668-5591-4F85-BE3E-FD76F816CB8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A55E8B-1132-4F96-8622-56FDFCA857C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715605D-AC40-4E62-BF6D-75CC5148CB2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033D90D-3FEA-4D54-8A3B-3618B91193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137C17-58F6-4F2A-9759-314A2B2CC290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6C4DB6-0D38-4A24-99DE-73DCC2FCAD0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1DBAEDF-F17E-415E-A539-30D3983615FF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AD1A42-FD3E-45E3-B2F5-E2ACDC0F86B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19875" y="407988"/>
            <a:ext cx="2063750" cy="5170487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25450" y="407988"/>
            <a:ext cx="6042025" cy="517048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770A81-A1F4-4BFC-949A-EB9DC95B3092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" name="Rectangle 8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3326DB4-F789-4CD5-A36E-5EA6B646B74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3B4077-1698-4532-A892-283E408DDE2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4E54612-AFB5-49C5-93FB-8F40DED8E22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11F8BC-E93D-4D4F-8BB1-A57D9F133F9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8D37F6-9595-4DFC-BECB-E3AE4743DBE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E39F97-A1EB-4080-8C8C-F9571D8D1F56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61E408-FA7B-4B77-8E99-AD04C1879D9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7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CDD5BE-98A5-4BA2-B3EC-6E07EE72E214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982F47-103E-4133-BCA0-1C8F964AF67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AutoShape 1" hidden="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6" name="AutoShape 2" hidden="1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7" name="AutoShape 3" hidden="1"/>
          <p:cNvSpPr>
            <a:spLocks noChangeArrowheads="1"/>
          </p:cNvSpPr>
          <p:nvPr/>
        </p:nvSpPr>
        <p:spPr bwMode="auto">
          <a:xfrm>
            <a:off x="274638" y="277813"/>
            <a:ext cx="8594725" cy="132556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8" name="AutoShape 4" hidden="1"/>
          <p:cNvSpPr>
            <a:spLocks noChangeArrowheads="1"/>
          </p:cNvSpPr>
          <p:nvPr/>
        </p:nvSpPr>
        <p:spPr bwMode="auto">
          <a:xfrm>
            <a:off x="373063" y="373063"/>
            <a:ext cx="8380412" cy="1117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29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0" name="AutoShape 6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1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B8F28E0F-9837-4CF5-AD96-71C8016818B8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1032" name="AutoShape 8"/>
          <p:cNvSpPr>
            <a:spLocks noChangeArrowheads="1"/>
          </p:cNvSpPr>
          <p:nvPr/>
        </p:nvSpPr>
        <p:spPr bwMode="auto">
          <a:xfrm>
            <a:off x="452438" y="2946400"/>
            <a:ext cx="8264525" cy="24638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3" name="AutoShape 9"/>
          <p:cNvSpPr>
            <a:spLocks noChangeArrowheads="1"/>
          </p:cNvSpPr>
          <p:nvPr/>
        </p:nvSpPr>
        <p:spPr bwMode="auto">
          <a:xfrm>
            <a:off x="568325" y="3048000"/>
            <a:ext cx="8032750" cy="22447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4" name="Text Box 10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mtClean="0">
                <a:solidFill>
                  <a:srgbClr val="000000"/>
                </a:solidFill>
              </a:defRPr>
            </a:lvl1pPr>
          </a:lstStyle>
          <a:p>
            <a:pPr>
              <a:defRPr/>
            </a:pPr>
            <a:fld id="{AD2CB251-CAAF-4AB8-92BC-911243D5D41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7" name="Rectangle 12"/>
          <p:cNvSpPr>
            <a:spLocks noGrp="1" noChangeArrowheads="1"/>
          </p:cNvSpPr>
          <p:nvPr>
            <p:ph type="title"/>
          </p:nvPr>
        </p:nvSpPr>
        <p:spPr bwMode="auto">
          <a:xfrm>
            <a:off x="736600" y="3200400"/>
            <a:ext cx="7693025" cy="12922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AutoShape 13"/>
          <p:cNvSpPr>
            <a:spLocks noChangeArrowheads="1"/>
          </p:cNvSpPr>
          <p:nvPr/>
        </p:nvSpPr>
        <p:spPr bwMode="auto">
          <a:xfrm>
            <a:off x="674688" y="4541838"/>
            <a:ext cx="7818437" cy="66357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93A299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1039" name="Rectangle 14"/>
          <p:cNvSpPr>
            <a:spLocks noGrp="1" noChangeArrowheads="1"/>
          </p:cNvSpPr>
          <p:nvPr>
            <p:ph type="body" idx="1"/>
          </p:nvPr>
        </p:nvSpPr>
        <p:spPr bwMode="auto">
          <a:xfrm>
            <a:off x="736600" y="3090863"/>
            <a:ext cx="7693025" cy="35528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3" name="AutoShape 15"/>
          <p:cNvSpPr>
            <a:spLocks noChangeArrowheads="1"/>
          </p:cNvSpPr>
          <p:nvPr/>
        </p:nvSpPr>
        <p:spPr bwMode="auto">
          <a:xfrm>
            <a:off x="676275" y="3124200"/>
            <a:ext cx="7816850" cy="207645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6480" cap="flat">
            <a:solidFill>
              <a:srgbClr val="6B7D72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3" r:id="rId1"/>
    <p:sldLayoutId id="2147483654" r:id="rId2"/>
    <p:sldLayoutId id="2147483655" r:id="rId3"/>
    <p:sldLayoutId id="2147483656" r:id="rId4"/>
    <p:sldLayoutId id="2147483657" r:id="rId5"/>
    <p:sldLayoutId id="2147483658" r:id="rId6"/>
    <p:sldLayoutId id="2147483659" r:id="rId7"/>
    <p:sldLayoutId id="2147483660" r:id="rId8"/>
    <p:sldLayoutId id="2147483661" r:id="rId9"/>
    <p:sldLayoutId id="2147483662" r:id="rId10"/>
    <p:sldLayoutId id="2147483663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64B3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564B3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9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0" name="AutoShape 2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1" name="AutoShape 3"/>
          <p:cNvSpPr>
            <a:spLocks noChangeArrowheads="1"/>
          </p:cNvSpPr>
          <p:nvPr/>
        </p:nvSpPr>
        <p:spPr bwMode="auto">
          <a:xfrm>
            <a:off x="274638" y="277813"/>
            <a:ext cx="8594725" cy="132556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2" name="AutoShape 4"/>
          <p:cNvSpPr>
            <a:spLocks noChangeArrowheads="1"/>
          </p:cNvSpPr>
          <p:nvPr/>
        </p:nvSpPr>
        <p:spPr bwMode="auto">
          <a:xfrm>
            <a:off x="373063" y="373063"/>
            <a:ext cx="8380412" cy="1117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4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407988"/>
            <a:ext cx="8256588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055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52600"/>
            <a:ext cx="8226425" cy="43703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20EDCC4E-A79E-4723-AF25-ED76917E967C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2056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2057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02296A72-8945-4E24-A2B7-D16F87069E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64B3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564B3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3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4" name="AutoShape 2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5" name="AutoShape 3"/>
          <p:cNvSpPr>
            <a:spLocks noChangeArrowheads="1"/>
          </p:cNvSpPr>
          <p:nvPr/>
        </p:nvSpPr>
        <p:spPr bwMode="auto">
          <a:xfrm>
            <a:off x="274638" y="277813"/>
            <a:ext cx="8594725" cy="132556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6" name="AutoShape 4"/>
          <p:cNvSpPr>
            <a:spLocks noChangeArrowheads="1"/>
          </p:cNvSpPr>
          <p:nvPr/>
        </p:nvSpPr>
        <p:spPr bwMode="auto">
          <a:xfrm>
            <a:off x="373063" y="373063"/>
            <a:ext cx="8380412" cy="1117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78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407988"/>
            <a:ext cx="8256588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3079" name="Rectangle 6"/>
          <p:cNvSpPr>
            <a:spLocks noGrp="1" noChangeArrowheads="1"/>
          </p:cNvSpPr>
          <p:nvPr>
            <p:ph type="body" idx="1"/>
          </p:nvPr>
        </p:nvSpPr>
        <p:spPr bwMode="auto">
          <a:xfrm>
            <a:off x="425450" y="1719263"/>
            <a:ext cx="4035425" cy="72913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  <p:sp>
        <p:nvSpPr>
          <p:cNvPr id="2" name="Text Box 7"/>
          <p:cNvSpPr txBox="1">
            <a:spLocks noChangeArrowheads="1"/>
          </p:cNvSpPr>
          <p:nvPr/>
        </p:nvSpPr>
        <p:spPr bwMode="auto">
          <a:xfrm>
            <a:off x="4648200" y="1719263"/>
            <a:ext cx="4038600" cy="440690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anchor="ctr"/>
          <a:lstStyle/>
          <a:p>
            <a:pPr marL="430213" indent="-323850" hangingPunct="1">
              <a:lnSpc>
                <a:spcPct val="100000"/>
              </a:lnSpc>
              <a:spcAft>
                <a:spcPts val="1425"/>
              </a:spcAft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Для правки структуры щелкните мышью</a:t>
            </a:r>
          </a:p>
          <a:p>
            <a:pPr marL="862013" lvl="1" indent="-322263" hangingPunct="1">
              <a:lnSpc>
                <a:spcPct val="100000"/>
              </a:lnSpc>
              <a:spcAft>
                <a:spcPts val="1138"/>
              </a:spcAft>
              <a:buSzPct val="75000"/>
              <a:buFont typeface="StarSymbol" charset="0"/>
              <a:buChar char="–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Второй уровень структуры</a:t>
            </a:r>
          </a:p>
          <a:p>
            <a:pPr marL="1293813" lvl="2" indent="-285750" hangingPunct="1">
              <a:lnSpc>
                <a:spcPct val="100000"/>
              </a:lnSpc>
              <a:spcAft>
                <a:spcPts val="850"/>
              </a:spcAft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Третий уровень структуры</a:t>
            </a:r>
          </a:p>
          <a:p>
            <a:pPr marL="1725613" lvl="3" indent="-214313" hangingPunct="1">
              <a:lnSpc>
                <a:spcPct val="100000"/>
              </a:lnSpc>
              <a:spcAft>
                <a:spcPts val="575"/>
              </a:spcAft>
              <a:buSzPct val="75000"/>
              <a:buFont typeface="StarSymbol" charset="0"/>
              <a:buChar char="–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Четвёртый уровень структуры</a:t>
            </a:r>
          </a:p>
          <a:p>
            <a:pPr marL="2157413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Пятый уровень структуры</a:t>
            </a:r>
          </a:p>
          <a:p>
            <a:pPr marL="2157413" lvl="4" indent="-215900" hangingPunct="1">
              <a:lnSpc>
                <a:spcPct val="100000"/>
              </a:lnSpc>
              <a:spcAft>
                <a:spcPts val="288"/>
              </a:spcAft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Шестой уровень структуры</a:t>
            </a:r>
          </a:p>
          <a:p>
            <a:pPr marL="430213" indent="-323850" hangingPunct="1">
              <a:lnSpc>
                <a:spcPct val="100000"/>
              </a:lnSpc>
              <a:spcBef>
                <a:spcPts val="563"/>
              </a:spcBef>
              <a:buClr>
                <a:srgbClr val="93A299"/>
              </a:buClr>
              <a:buFont typeface="Arial" charset="0"/>
              <a:buChar char="•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800">
                <a:solidFill>
                  <a:srgbClr val="564B3C"/>
                </a:solidFill>
                <a:latin typeface="Century Gothic" charset="0"/>
              </a:rPr>
              <a:t>Седьмой уровень структурыОбразец текста</a:t>
            </a:r>
          </a:p>
          <a:p>
            <a:pPr marL="862013" lvl="1" indent="-322263" hangingPunct="1">
              <a:lnSpc>
                <a:spcPct val="100000"/>
              </a:lnSpc>
              <a:spcBef>
                <a:spcPts val="488"/>
              </a:spcBef>
              <a:buSzPct val="75000"/>
              <a:buFont typeface="StarSymbol" charset="0"/>
              <a:buChar char="–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400">
                <a:solidFill>
                  <a:srgbClr val="564B3C"/>
                </a:solidFill>
                <a:latin typeface="Century Gothic" charset="0"/>
              </a:rPr>
              <a:t>Второй уровень</a:t>
            </a:r>
          </a:p>
          <a:p>
            <a:pPr marL="1293813" lvl="2" indent="-285750" hangingPunct="1">
              <a:lnSpc>
                <a:spcPct val="100000"/>
              </a:lnSpc>
              <a:spcBef>
                <a:spcPts val="400"/>
              </a:spcBef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 sz="2000">
                <a:solidFill>
                  <a:srgbClr val="564B3C"/>
                </a:solidFill>
                <a:latin typeface="Century Gothic" charset="0"/>
              </a:rPr>
              <a:t>Третий уровень</a:t>
            </a:r>
          </a:p>
          <a:p>
            <a:pPr marL="1725613" lvl="3" indent="-214313" hangingPunct="1">
              <a:lnSpc>
                <a:spcPct val="100000"/>
              </a:lnSpc>
              <a:spcBef>
                <a:spcPts val="363"/>
              </a:spcBef>
              <a:buSzPct val="75000"/>
              <a:buFont typeface="StarSymbol" charset="0"/>
              <a:buChar char="–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>
                <a:solidFill>
                  <a:srgbClr val="564B3C"/>
                </a:solidFill>
                <a:latin typeface="Century Gothic" charset="0"/>
              </a:rPr>
              <a:t>Четвертый уровень</a:t>
            </a:r>
          </a:p>
          <a:p>
            <a:pPr marL="2157413" lvl="4" indent="-215900" hangingPunct="1">
              <a:lnSpc>
                <a:spcPct val="100000"/>
              </a:lnSpc>
              <a:spcBef>
                <a:spcPts val="363"/>
              </a:spcBef>
              <a:buSzPct val="45000"/>
              <a:buFont typeface="StarSymbol" charset="0"/>
              <a:buChar char="●"/>
              <a:tabLst>
                <a:tab pos="430213" algn="l"/>
                <a:tab pos="877888" algn="l"/>
                <a:tab pos="1327150" algn="l"/>
                <a:tab pos="1776413" algn="l"/>
                <a:tab pos="2225675" algn="l"/>
                <a:tab pos="2674938" algn="l"/>
                <a:tab pos="3124200" algn="l"/>
                <a:tab pos="3573463" algn="l"/>
                <a:tab pos="4022725" algn="l"/>
                <a:tab pos="4471988" algn="l"/>
                <a:tab pos="4921250" algn="l"/>
                <a:tab pos="5370513" algn="l"/>
                <a:tab pos="5819775" algn="l"/>
                <a:tab pos="6269038" algn="l"/>
                <a:tab pos="6718300" algn="l"/>
                <a:tab pos="7167563" algn="l"/>
                <a:tab pos="7616825" algn="l"/>
                <a:tab pos="8066088" algn="l"/>
                <a:tab pos="8515350" algn="l"/>
                <a:tab pos="8964613" algn="l"/>
                <a:tab pos="9413875" algn="l"/>
              </a:tabLst>
              <a:defRPr/>
            </a:pPr>
            <a:r>
              <a:rPr lang="ru-RU">
                <a:solidFill>
                  <a:srgbClr val="564B3C"/>
                </a:solidFill>
                <a:latin typeface="Century Gothic" charset="0"/>
              </a:rPr>
              <a:t>Пятый уровень</a:t>
            </a:r>
          </a:p>
        </p:txBody>
      </p:sp>
      <p:sp>
        <p:nvSpPr>
          <p:cNvPr id="3080" name="Rectangle 8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278563"/>
            <a:ext cx="2130425" cy="5175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28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5FF9A57-C8EC-4FB2-BFD5-F398C7A1F376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3081" name="Text Box 9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3082" name="Rectangle 10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6CBDFEDA-6472-4FCD-BDED-D8A0EE700F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64B3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564B3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7" name="AutoShape 1" hidden="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8" name="AutoShape 2" hidden="1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099" name="AutoShape 3" hidden="1"/>
          <p:cNvSpPr>
            <a:spLocks noChangeArrowheads="1"/>
          </p:cNvSpPr>
          <p:nvPr/>
        </p:nvSpPr>
        <p:spPr bwMode="auto">
          <a:xfrm>
            <a:off x="274638" y="277813"/>
            <a:ext cx="8594725" cy="132556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0" name="AutoShape 4" hidden="1"/>
          <p:cNvSpPr>
            <a:spLocks noChangeArrowheads="1"/>
          </p:cNvSpPr>
          <p:nvPr/>
        </p:nvSpPr>
        <p:spPr bwMode="auto">
          <a:xfrm>
            <a:off x="373063" y="373063"/>
            <a:ext cx="8380412" cy="1117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1" name="AutoShape 5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2" name="AutoShape 6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D3E708CF-36F5-40E1-88AE-F91BB27EC277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4104" name="Text Box 8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4105" name="Rectangle 9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84C24981-4B1E-47EC-8854-0ACA2CE5F0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4107" name="Rectangle 10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3050"/>
            <a:ext cx="8226425" cy="11414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0" rIns="0" bIns="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4108" name="Rectangle 11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64B3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564B3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1" name="AutoShape 1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2" name="AutoShape 2"/>
          <p:cNvSpPr>
            <a:spLocks noChangeArrowheads="1"/>
          </p:cNvSpPr>
          <p:nvPr/>
        </p:nvSpPr>
        <p:spPr bwMode="auto">
          <a:xfrm>
            <a:off x="92075" y="101600"/>
            <a:ext cx="8961438" cy="6664325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3" name="AutoShape 3"/>
          <p:cNvSpPr>
            <a:spLocks noChangeArrowheads="1"/>
          </p:cNvSpPr>
          <p:nvPr/>
        </p:nvSpPr>
        <p:spPr bwMode="auto">
          <a:xfrm>
            <a:off x="274638" y="277813"/>
            <a:ext cx="8594725" cy="1325562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>
              <a:alpha val="82999"/>
            </a:srgbClr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4" name="AutoShape 4"/>
          <p:cNvSpPr>
            <a:spLocks noChangeArrowheads="1"/>
          </p:cNvSpPr>
          <p:nvPr/>
        </p:nvSpPr>
        <p:spPr bwMode="auto">
          <a:xfrm>
            <a:off x="373063" y="373063"/>
            <a:ext cx="8380412" cy="1117600"/>
          </a:xfrm>
          <a:custGeom>
            <a:avLst/>
            <a:gdLst/>
            <a:ahLst/>
            <a:cxnLst>
              <a:cxn ang="0">
                <a:pos x="r" y="vc"/>
              </a:cxn>
              <a:cxn ang="5400000">
                <a:pos x="hc" y="b"/>
              </a:cxn>
              <a:cxn ang="10800000">
                <a:pos x="l" y="vc"/>
              </a:cxn>
              <a:cxn ang="16200000">
                <a:pos x="hc" y="t"/>
              </a:cxn>
            </a:cxnLst>
            <a:rect l="0" t="0" r="r" b="b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solidFill>
            <a:srgbClr val="FFFFFF"/>
          </a:solidFill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6" name="Rectangle 5"/>
          <p:cNvSpPr>
            <a:spLocks noGrp="1" noChangeArrowheads="1"/>
          </p:cNvSpPr>
          <p:nvPr>
            <p:ph type="title"/>
          </p:nvPr>
        </p:nvSpPr>
        <p:spPr bwMode="auto">
          <a:xfrm>
            <a:off x="425450" y="407988"/>
            <a:ext cx="8256588" cy="1035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текста заголовка щелкните мышью</a:t>
            </a:r>
          </a:p>
        </p:txBody>
      </p:sp>
      <p:sp>
        <p:nvSpPr>
          <p:cNvPr id="2" name="Rectangle 6"/>
          <p:cNvSpPr>
            <a:spLocks noGrp="1" noChangeArrowheads="1"/>
          </p:cNvSpPr>
          <p:nvPr>
            <p:ph type="dt"/>
          </p:nvPr>
        </p:nvSpPr>
        <p:spPr bwMode="auto">
          <a:xfrm>
            <a:off x="457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A3112B52-173D-4DC6-838C-9FAD25467601}" type="datetime1">
              <a:rPr lang="ru-RU"/>
              <a:pPr>
                <a:defRPr/>
              </a:pPr>
              <a:t>20.12.2022</a:t>
            </a:fld>
            <a:endParaRPr lang="ru-RU"/>
          </a:p>
        </p:txBody>
      </p:sp>
      <p:sp>
        <p:nvSpPr>
          <p:cNvPr id="5127" name="Text Box 7"/>
          <p:cNvSpPr txBox="1">
            <a:spLocks noChangeArrowheads="1"/>
          </p:cNvSpPr>
          <p:nvPr/>
        </p:nvSpPr>
        <p:spPr bwMode="auto">
          <a:xfrm>
            <a:off x="3124200" y="6356350"/>
            <a:ext cx="2895600" cy="365125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ru-RU"/>
          </a:p>
        </p:txBody>
      </p:sp>
      <p:sp>
        <p:nvSpPr>
          <p:cNvPr id="5128" name="Rectangle 8"/>
          <p:cNvSpPr>
            <a:spLocks noGrp="1" noChangeArrowheads="1"/>
          </p:cNvSpPr>
          <p:nvPr>
            <p:ph type="sldNum"/>
          </p:nvPr>
        </p:nvSpPr>
        <p:spPr bwMode="auto">
          <a:xfrm>
            <a:off x="6553200" y="6356350"/>
            <a:ext cx="2130425" cy="361950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hangingPunct="1">
              <a:lnSpc>
                <a:spcPct val="100000"/>
              </a:lnSpc>
              <a:buClrTx/>
              <a:buFontTx/>
              <a:buNone/>
              <a:tabLst>
                <a:tab pos="449263" algn="l"/>
                <a:tab pos="898525" algn="l"/>
                <a:tab pos="1347788" algn="l"/>
                <a:tab pos="1797050" algn="l"/>
              </a:tabLst>
              <a:defRPr sz="1200" smtClean="0">
                <a:solidFill>
                  <a:srgbClr val="564B3C"/>
                </a:solidFill>
                <a:latin typeface="+mn-lt"/>
                <a:cs typeface="Segoe UI" charset="0"/>
              </a:defRPr>
            </a:lvl1pPr>
          </a:lstStyle>
          <a:p>
            <a:pPr>
              <a:defRPr/>
            </a:pPr>
            <a:fld id="{B6768918-F052-492C-8E3E-4BD842B6E16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5130" name="Rectangle 9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4963"/>
            <a:ext cx="8226425" cy="39735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vert="horz" wrap="square" lIns="0" tIns="2124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Для правки структуры щелкните мышью</a:t>
            </a:r>
          </a:p>
          <a:p>
            <a:pPr lvl="1"/>
            <a:r>
              <a:rPr lang="en-GB" smtClean="0"/>
              <a:t>Второй уровень структуры</a:t>
            </a:r>
          </a:p>
          <a:p>
            <a:pPr lvl="2"/>
            <a:r>
              <a:rPr lang="en-GB" smtClean="0"/>
              <a:t>Третий уровень структуры</a:t>
            </a:r>
          </a:p>
          <a:p>
            <a:pPr lvl="3"/>
            <a:r>
              <a:rPr lang="en-GB" smtClean="0"/>
              <a:t>Четвёртый уровень структуры</a:t>
            </a:r>
          </a:p>
          <a:p>
            <a:pPr lvl="4"/>
            <a:r>
              <a:rPr lang="en-GB" smtClean="0"/>
              <a:t>Пятый уровень структуры</a:t>
            </a:r>
          </a:p>
          <a:p>
            <a:pPr lvl="4"/>
            <a:r>
              <a:rPr lang="en-GB" smtClean="0"/>
              <a:t>Шестой уровень структуры</a:t>
            </a:r>
          </a:p>
          <a:p>
            <a:pPr lvl="4"/>
            <a:r>
              <a:rPr lang="en-GB" smtClean="0"/>
              <a:t>Седьмой уровень структуры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/>
  <p:txStyles>
    <p:titleStyle>
      <a:lvl1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+mj-lt"/>
          <a:ea typeface="+mj-ea"/>
          <a:cs typeface="+mj-cs"/>
        </a:defRPr>
      </a:lvl1pPr>
      <a:lvl2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2pPr>
      <a:lvl3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3pPr>
      <a:lvl4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4pPr>
      <a:lvl5pPr algn="l" defTabSz="449263" rtl="0" eaLnBrk="0" fontAlgn="base" hangingPunct="0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ct val="0"/>
        </a:spcAft>
        <a:buClr>
          <a:srgbClr val="000000"/>
        </a:buClr>
        <a:buSzPct val="100000"/>
        <a:buFont typeface="Times New Roman" pitchFamily="16" charset="0"/>
        <a:defRPr>
          <a:solidFill>
            <a:srgbClr val="000000"/>
          </a:solidFill>
          <a:latin typeface="Century Gothic" charset="0"/>
          <a:ea typeface="Microsoft YaHei" charset="-122"/>
        </a:defRPr>
      </a:lvl9pPr>
    </p:titleStyle>
    <p:bodyStyle>
      <a:lvl1pPr marL="342900" indent="-342900" algn="l" defTabSz="449263" rtl="0" eaLnBrk="0" fontAlgn="base" hangingPunct="0">
        <a:lnSpc>
          <a:spcPct val="93000"/>
        </a:lnSpc>
        <a:spcBef>
          <a:spcPct val="0"/>
        </a:spcBef>
        <a:spcAft>
          <a:spcPts val="1425"/>
        </a:spcAft>
        <a:buClr>
          <a:srgbClr val="000000"/>
        </a:buClr>
        <a:buSzPct val="100000"/>
        <a:buFont typeface="Times New Roman" pitchFamily="16" charset="0"/>
        <a:defRPr sz="2400">
          <a:solidFill>
            <a:srgbClr val="564B3C"/>
          </a:solidFill>
          <a:latin typeface="+mn-lt"/>
          <a:ea typeface="+mn-ea"/>
          <a:cs typeface="+mn-cs"/>
        </a:defRPr>
      </a:lvl1pPr>
      <a:lvl2pPr marL="742950" indent="-285750" algn="l" defTabSz="449263" rtl="0" eaLnBrk="0" fontAlgn="base" hangingPunct="0">
        <a:lnSpc>
          <a:spcPct val="93000"/>
        </a:lnSpc>
        <a:spcBef>
          <a:spcPct val="0"/>
        </a:spcBef>
        <a:spcAft>
          <a:spcPts val="1138"/>
        </a:spcAft>
        <a:buClr>
          <a:srgbClr val="000000"/>
        </a:buClr>
        <a:buSzPct val="100000"/>
        <a:buFont typeface="Times New Roman" pitchFamily="16" charset="0"/>
        <a:defRPr>
          <a:solidFill>
            <a:srgbClr val="564B3C"/>
          </a:solidFill>
          <a:latin typeface="+mn-lt"/>
          <a:ea typeface="+mn-ea"/>
        </a:defRPr>
      </a:lvl2pPr>
      <a:lvl3pPr marL="11430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850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3pPr>
      <a:lvl4pPr marL="16002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575"/>
        </a:spcAft>
        <a:buClr>
          <a:srgbClr val="000000"/>
        </a:buClr>
        <a:buSzPct val="100000"/>
        <a:buFont typeface="Times New Roman" pitchFamily="16" charset="0"/>
        <a:defRPr sz="1600">
          <a:solidFill>
            <a:srgbClr val="564B3C"/>
          </a:solidFill>
          <a:latin typeface="+mn-lt"/>
          <a:ea typeface="+mn-ea"/>
        </a:defRPr>
      </a:lvl4pPr>
      <a:lvl5pPr marL="2057400" indent="-228600" algn="l" defTabSz="449263" rtl="0" eaLnBrk="0" fontAlgn="base" hangingPunct="0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5pPr>
      <a:lvl6pPr marL="25146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6pPr>
      <a:lvl7pPr marL="29718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7pPr>
      <a:lvl8pPr marL="34290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8pPr>
      <a:lvl9pPr marL="3886200" indent="-228600" algn="l" defTabSz="449263" rtl="0" fontAlgn="base">
        <a:lnSpc>
          <a:spcPct val="93000"/>
        </a:lnSpc>
        <a:spcBef>
          <a:spcPct val="0"/>
        </a:spcBef>
        <a:spcAft>
          <a:spcPts val="288"/>
        </a:spcAft>
        <a:buClr>
          <a:srgbClr val="000000"/>
        </a:buClr>
        <a:buSzPct val="100000"/>
        <a:buFont typeface="Times New Roman" pitchFamily="16" charset="0"/>
        <a:defRPr sz="2000">
          <a:solidFill>
            <a:srgbClr val="564B3C"/>
          </a:solidFill>
          <a:latin typeface="+mn-lt"/>
          <a:ea typeface="+mn-ea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50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5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6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7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1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15.jpeg"/><Relationship Id="rId5" Type="http://schemas.openxmlformats.org/officeDocument/2006/relationships/image" Target="../media/image14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ext Box 1"/>
          <p:cNvSpPr txBox="1">
            <a:spLocks noChangeArrowheads="1"/>
          </p:cNvSpPr>
          <p:nvPr/>
        </p:nvSpPr>
        <p:spPr bwMode="auto">
          <a:xfrm>
            <a:off x="755650" y="404813"/>
            <a:ext cx="7696200" cy="12954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b"/>
          <a:lstStyle/>
          <a:p>
            <a:pPr algn="ctr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4000">
                <a:solidFill>
                  <a:srgbClr val="47534C"/>
                </a:solidFill>
                <a:latin typeface="바탕" pitchFamily="16" charset="0"/>
              </a:rPr>
              <a:t>     Люди, изменившие мир               </a:t>
            </a:r>
          </a:p>
        </p:txBody>
      </p:sp>
      <p:sp>
        <p:nvSpPr>
          <p:cNvPr id="6147" name="Text Box 2"/>
          <p:cNvSpPr txBox="1">
            <a:spLocks noChangeArrowheads="1"/>
          </p:cNvSpPr>
          <p:nvPr/>
        </p:nvSpPr>
        <p:spPr bwMode="auto">
          <a:xfrm>
            <a:off x="736600" y="2708275"/>
            <a:ext cx="7723188" cy="25193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FFFFFF"/>
              </a:solidFill>
              <a:latin typeface="Century Gothic" charset="0"/>
            </a:endParaRPr>
          </a:p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                                                       </a:t>
            </a:r>
          </a:p>
          <a:p>
            <a:pPr algn="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                      Автор проекта: Гегельская Жанна </a:t>
            </a:r>
          </a:p>
          <a:p>
            <a:pPr algn="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Александровна</a:t>
            </a:r>
          </a:p>
          <a:p>
            <a:pPr algn="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</a:rPr>
              <a:t>                    учитель истории и обществознания</a:t>
            </a:r>
          </a:p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</a:endParaRPr>
          </a:p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  <a:latin typeface="Arial Black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2000">
              <a:solidFill>
                <a:srgbClr val="000000"/>
              </a:solidFill>
              <a:latin typeface="Arial Black" pitchFamily="32" charset="0"/>
            </a:endParaRPr>
          </a:p>
          <a:p>
            <a:pPr algn="ctr"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Arial Black" pitchFamily="32" charset="0"/>
              </a:rPr>
              <a:t>2022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407988"/>
            <a:ext cx="8259763" cy="1038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6B7D72"/>
                </a:solidFill>
                <a:latin typeface="Book Antiqua" charset="0"/>
              </a:rPr>
              <a:t>1.2 Государство во время их правления</a:t>
            </a:r>
          </a:p>
        </p:txBody>
      </p:sp>
      <p:sp>
        <p:nvSpPr>
          <p:cNvPr id="16387" name="Text Box 2"/>
          <p:cNvSpPr txBox="1">
            <a:spLocks noChangeArrowheads="1"/>
          </p:cNvSpPr>
          <p:nvPr/>
        </p:nvSpPr>
        <p:spPr bwMode="auto">
          <a:xfrm>
            <a:off x="468313" y="1412875"/>
            <a:ext cx="8229600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225425"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Владимир Ильич Ленин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Свержение самодержавия путем революционных действий. Ленин использовал народное недовольство 1-ой Мировой войной, разрухой и голодом, устроил Великую Октябрьскую социалистическую революцию. Итог - свержение царизма и Временного правительства, установление власти народа, построение основ социализма.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И как результат революционной деятельности 25 октября 1917 года большевики приходят к власти, и Ленин становится главой первого в мире социалистического государства. Глава государства подписывает декреты о мире, о земле, о власти. Ленин революционный народник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Вся дальнейшая деятельность Ленина на посту главы государства была направлена на восстановление разрушенного после войны народного хозяйство, на ликвидацию безграмотности населения и на борьбу с «врагами» революции.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Одним из важнейших событий во время правления Ленина стало объединение 1922 году советских республик в единое государство - СССР.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Ленин был автором многочисленных социально-экономических и философских трудов.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Times New Roman" pitchFamily="16" charset="0"/>
              </a:rPr>
              <a:t>В работах Ленина можно отметить, во-первых, дальнейшую разработку марксистской теории общества (прежде всего российского); во-вторых, применение этой теории для анализа различных сфер жизни общества; в-третьих, систематическое проведение исследований прикладного характера.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endParaRPr lang="ru-RU" sz="1600">
              <a:solidFill>
                <a:srgbClr val="564B3C"/>
              </a:solidFill>
              <a:latin typeface="Times New Roman" pitchFamily="16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1"/>
          <p:cNvSpPr>
            <a:spLocks noGrp="1" noChangeArrowheads="1"/>
          </p:cNvSpPr>
          <p:nvPr>
            <p:ph type="title"/>
          </p:nvPr>
        </p:nvSpPr>
        <p:spPr>
          <a:xfrm>
            <a:off x="395288" y="428625"/>
            <a:ext cx="8259762" cy="1038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6B7D72"/>
                </a:solidFill>
                <a:latin typeface="Book Antiqua" charset="0"/>
              </a:rPr>
              <a:t>1.3 Вклад этих личностей в историю России.</a:t>
            </a:r>
          </a:p>
        </p:txBody>
      </p:sp>
      <p:sp>
        <p:nvSpPr>
          <p:cNvPr id="17411" name="AutoShape 2"/>
          <p:cNvSpPr>
            <a:spLocks noChangeArrowheads="1"/>
          </p:cNvSpPr>
          <p:nvPr/>
        </p:nvSpPr>
        <p:spPr bwMode="auto">
          <a:xfrm>
            <a:off x="336550" y="1339850"/>
            <a:ext cx="8785225" cy="3771900"/>
          </a:xfrm>
          <a:custGeom>
            <a:avLst/>
            <a:gdLst>
              <a:gd name="T0" fmla="*/ 8785225 w 21600"/>
              <a:gd name="T1" fmla="*/ 1885950 h 21600"/>
              <a:gd name="T2" fmla="*/ 4392613 w 21600"/>
              <a:gd name="T3" fmla="*/ 3771900 h 21600"/>
              <a:gd name="T4" fmla="*/ 0 w 21600"/>
              <a:gd name="T5" fmla="*/ 1885950 h 21600"/>
              <a:gd name="T6" fmla="*/ 4392613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b="1">
                <a:solidFill>
                  <a:srgbClr val="40382D"/>
                </a:solidFill>
                <a:latin typeface="Century Gothic" charset="0"/>
              </a:rPr>
              <a:t>Александр II Освободитель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В 1857 году ликвидированы военные поселения и началась подготовка к отмене крепостного права. Она состоялась в 1861 году, но получившие свободу крестьяне должны были платить выкупные платежи за землю.		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     В 1863—1864 годах власти подавали восстание в польских губерниях и провели сразу четыре реформы: финансовую; высшего образования; земскую; судебную. В результате в России появилось местное самоуправление и современное судопроизводство (всесословный суд с институтом присяжных) и новые учебные заведения. В 1870–1871 годах власти провели реформы городского самоуправления и среднего образования. Последней реформой стала военная 1874 года. Армию не только перевооружили новыми видами орудия, но и ввели всеобщую воинскую повинность вместо устаревшей системы рекрутских наборов. По своему содержанию реформы Александра II были либеральными. Например, в финансы был введен принцип гласности и власти стали публиковать данные о государственном бюджете. Основным актом реформы высшего образования стал новый университетский устав, самый либеральный за всё правление династии</a:t>
            </a:r>
            <a:r>
              <a:rPr lang="ru-RU" sz="1600">
                <a:solidFill>
                  <a:srgbClr val="000000"/>
                </a:solidFill>
                <a:latin typeface="Century Gothic" charset="0"/>
              </a:rPr>
              <a:t>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1"/>
          <p:cNvSpPr>
            <a:spLocks noGrp="1" noChangeArrowheads="1"/>
          </p:cNvSpPr>
          <p:nvPr>
            <p:ph type="title"/>
          </p:nvPr>
        </p:nvSpPr>
        <p:spPr>
          <a:xfrm>
            <a:off x="477838" y="415925"/>
            <a:ext cx="8259762" cy="1096963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smtClean="0">
                <a:solidFill>
                  <a:srgbClr val="6B7D72"/>
                </a:solidFill>
                <a:latin typeface="Book Antiqua" charset="0"/>
              </a:rPr>
              <a:t>1.3 Вклад этих личностей в историю России</a:t>
            </a:r>
            <a:r>
              <a:rPr lang="ru-RU" sz="3500" smtClean="0">
                <a:solidFill>
                  <a:srgbClr val="6B7D72"/>
                </a:solidFill>
                <a:latin typeface="Book Antiqua" charset="0"/>
              </a:rPr>
              <a:t>.</a:t>
            </a:r>
          </a:p>
        </p:txBody>
      </p:sp>
      <p:sp>
        <p:nvSpPr>
          <p:cNvPr id="18435" name="AutoShape 2"/>
          <p:cNvSpPr>
            <a:spLocks noChangeArrowheads="1"/>
          </p:cNvSpPr>
          <p:nvPr/>
        </p:nvSpPr>
        <p:spPr bwMode="auto">
          <a:xfrm>
            <a:off x="252413" y="1339850"/>
            <a:ext cx="8712200" cy="2586038"/>
          </a:xfrm>
          <a:custGeom>
            <a:avLst/>
            <a:gdLst>
              <a:gd name="T0" fmla="*/ 8712200 w 21600"/>
              <a:gd name="T1" fmla="*/ 1293019 h 21600"/>
              <a:gd name="T2" fmla="*/ 4356100 w 21600"/>
              <a:gd name="T3" fmla="*/ 2586038 h 21600"/>
              <a:gd name="T4" fmla="*/ 0 w 21600"/>
              <a:gd name="T5" fmla="*/ 1293019 h 21600"/>
              <a:gd name="T6" fmla="*/ 4356100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b="1">
                <a:solidFill>
                  <a:srgbClr val="40382D"/>
                </a:solidFill>
                <a:latin typeface="Century Gothic" charset="0"/>
              </a:rPr>
              <a:t>Владимир Ильич Ленин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Ленин известен, прежде всего, как один из вождей великой Октябрьской революции 1917 года, когда была свергнута монархия, а Россия превратилась в социалистическую страну. Ленин был председателем Совета Народных Комиссаров (правительства) новой России - РСФСР, считается создателем СССР.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Владимир Ильич не только был одним из самых видных политических вождей за всю историю России, он также был известен как автор множества теоретических работ по политике и общественным наукам, основатель теории марксизма-ленинизма и создатель и главный идеолог Третьего интернационала (союза коммунистических партий разных стран).</a:t>
            </a:r>
          </a:p>
        </p:txBody>
      </p:sp>
      <p:pic>
        <p:nvPicPr>
          <p:cNvPr id="18436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63" y="4203700"/>
            <a:ext cx="9132887" cy="26479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7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7850" y="4437063"/>
            <a:ext cx="3313113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8438" name="Picture 5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8763" y="4437063"/>
            <a:ext cx="4464050" cy="21605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407988"/>
            <a:ext cx="8259763" cy="1038225"/>
          </a:xfrm>
        </p:spPr>
        <p:txBody>
          <a:bodyPr lIns="0" tIns="12600" rIns="0" bIns="0"/>
          <a:lstStyle/>
          <a:p>
            <a:pPr algn="ctr" eaLnBrk="1" hangingPunct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latin typeface="Times New Roman" pitchFamily="16" charset="0"/>
              </a:rPr>
              <a:t>Заключение</a:t>
            </a:r>
            <a:br>
              <a:rPr lang="ru-RU" sz="2000" smtClean="0">
                <a:latin typeface="Times New Roman" pitchFamily="16" charset="0"/>
              </a:rPr>
            </a:br>
            <a:endParaRPr lang="ru-RU" sz="2000" smtClean="0">
              <a:latin typeface="Times New Roman" pitchFamily="16" charset="0"/>
            </a:endParaRPr>
          </a:p>
        </p:txBody>
      </p:sp>
      <p:sp>
        <p:nvSpPr>
          <p:cNvPr id="19459" name="Text Box 2"/>
          <p:cNvSpPr txBox="1">
            <a:spLocks noChangeArrowheads="1"/>
          </p:cNvSpPr>
          <p:nvPr/>
        </p:nvSpPr>
        <p:spPr bwMode="auto">
          <a:xfrm>
            <a:off x="71438" y="1208088"/>
            <a:ext cx="7704137" cy="41894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56520" rIns="90000" bIns="45000"/>
          <a:lstStyle/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В результате проделанной работы можно сделать следующие выводы: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1. Как оказалось, довольно много личностей в нашей стране можно назвать выдающимся. У них было разное происхождение, мотивация и разный вклад в историю нашего государства.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2. Каждый деятель, у престола, привнёс своё участие в становление и развитие нашей страны. Сегодня мы видим результаты и итоги деятельности каждого из этих людей.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>
                <a:solidFill>
                  <a:srgbClr val="000000"/>
                </a:solidFill>
                <a:latin typeface="Times New Roman" pitchFamily="16" charset="0"/>
              </a:rPr>
              <a:t>3. В ходе проведенной работы, можно сделать вывод, о выдающихся личностях в нашем государстве, которые в разный период истории стояли у власти, влияли на политику нашего государства.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1"/>
          <p:cNvSpPr>
            <a:spLocks noGrp="1" noChangeArrowheads="1"/>
          </p:cNvSpPr>
          <p:nvPr>
            <p:ph type="title"/>
          </p:nvPr>
        </p:nvSpPr>
        <p:spPr>
          <a:xfrm>
            <a:off x="425450" y="407988"/>
            <a:ext cx="8259763" cy="1038225"/>
          </a:xfrm>
        </p:spPr>
        <p:txBody>
          <a:bodyPr lIns="0" tIns="12600" rIns="0" bIns="0"/>
          <a:lstStyle/>
          <a:p>
            <a:pPr algn="ctr" eaLnBrk="1" hangingPunct="1">
              <a:lnSpc>
                <a:spcPct val="95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latin typeface="Times New Roman" pitchFamily="16" charset="0"/>
              </a:rPr>
              <a:t>Заключение</a:t>
            </a:r>
            <a:br>
              <a:rPr lang="ru-RU" sz="2000" smtClean="0">
                <a:latin typeface="Times New Roman" pitchFamily="16" charset="0"/>
              </a:rPr>
            </a:br>
            <a:endParaRPr lang="ru-RU" sz="2000" smtClean="0">
              <a:latin typeface="Times New Roman" pitchFamily="16" charset="0"/>
            </a:endParaRPr>
          </a:p>
        </p:txBody>
      </p:sp>
      <p:sp>
        <p:nvSpPr>
          <p:cNvPr id="21507" name="Text Box 2"/>
          <p:cNvSpPr txBox="1">
            <a:spLocks noChangeArrowheads="1"/>
          </p:cNvSpPr>
          <p:nvPr/>
        </p:nvSpPr>
        <p:spPr bwMode="auto">
          <a:xfrm>
            <a:off x="863600" y="1152525"/>
            <a:ext cx="7704138" cy="45672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lIns="90000" tIns="45000" rIns="90000" bIns="45000"/>
          <a:lstStyle/>
          <a:p>
            <a:pPr algn="just">
              <a:lnSpc>
                <a:spcPct val="95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Это, пожалуй, один из многих примеров достойных России. Невозможно упомянуть каждого, кто сделал свой вклад в её историю. Их столько, что и не счесть. Великим может стать любой, кто старается, занимается своим делом, отдаёт всего себя без остатка на благо Родины и планеты в целом. </a:t>
            </a:r>
          </a:p>
          <a:p>
            <a:pPr algn="just">
              <a:lnSpc>
                <a:spcPct val="143000"/>
              </a:lnSpc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>
                <a:solidFill>
                  <a:srgbClr val="000000"/>
                </a:solidFill>
                <a:latin typeface="Times New Roman" pitchFamily="16" charset="0"/>
                <a:cs typeface="Times New Roman" pitchFamily="16" charset="0"/>
              </a:rPr>
              <a:t>Мой проект является исследовательским, который можно будет использовать для наглядных примеров на уроках истории и внеклассных занятиях.</a:t>
            </a: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>
              <a:solidFill>
                <a:srgbClr val="000000"/>
              </a:solidFill>
              <a:latin typeface="Times New Roman" pitchFamily="16" charset="0"/>
            </a:endParaRPr>
          </a:p>
          <a:p>
            <a:pPr>
              <a:lnSpc>
                <a:spcPct val="95000"/>
              </a:lnSpc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  <a:p>
            <a:pPr>
              <a:spcBef>
                <a:spcPts val="1200"/>
              </a:spcBef>
              <a:spcAft>
                <a:spcPts val="1000"/>
              </a:spcAft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000">
              <a:solidFill>
                <a:srgbClr val="000000"/>
              </a:solidFill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407988"/>
            <a:ext cx="8259763" cy="1038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500" smtClean="0">
                <a:solidFill>
                  <a:srgbClr val="6B7D72"/>
                </a:solidFill>
                <a:latin typeface="바탕" pitchFamily="16" charset="0"/>
              </a:rPr>
              <a:t>Актуальность</a:t>
            </a:r>
          </a:p>
        </p:txBody>
      </p:sp>
      <p:sp>
        <p:nvSpPr>
          <p:cNvPr id="7171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>
                <a:solidFill>
                  <a:srgbClr val="564B3C"/>
                </a:solidFill>
                <a:latin typeface="Century Gothic" charset="0"/>
              </a:rPr>
              <a:t>Тема моего проекта "Великие личности в истории". Я выбрала эту тему, потому что мне стало интересно узнать о великих личностях в истории нашего государства, и какой вклад они внесли в развитие России. Хочу проанализировать, благодаря каким достоинствам и качествам личности, человек велик в эпоху нашего времени.</a:t>
            </a: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>
              <a:solidFill>
                <a:srgbClr val="564B3C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406400"/>
            <a:ext cx="8259763" cy="1130300"/>
          </a:xfrm>
        </p:spPr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195" name="Text Box 2"/>
          <p:cNvSpPr txBox="1">
            <a:spLocks noChangeArrowheads="1"/>
          </p:cNvSpPr>
          <p:nvPr/>
        </p:nvSpPr>
        <p:spPr bwMode="auto">
          <a:xfrm>
            <a:off x="457200" y="1752600"/>
            <a:ext cx="8229600" cy="4373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564B3C"/>
                </a:solidFill>
                <a:latin typeface="Century Gothic" charset="0"/>
              </a:rPr>
              <a:t>Гипотеза: следует ожидать, что великие личности в истории, сделали равномерный вклад, как во внешнюю, так и во внутреннею политику Государства.</a:t>
            </a: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564B3C"/>
                </a:solidFill>
                <a:latin typeface="Century Gothic" charset="0"/>
              </a:rPr>
              <a:t>Цель проекта: Узнать какие великие личности правили Россией, в разный период времени</a:t>
            </a:r>
            <a:r>
              <a:rPr lang="ru-RU" sz="2400" dirty="0" smtClean="0">
                <a:solidFill>
                  <a:srgbClr val="564B3C"/>
                </a:solidFill>
                <a:latin typeface="Century Gothic" charset="0"/>
              </a:rPr>
              <a:t>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564B3C"/>
                </a:solidFill>
                <a:latin typeface="Century Gothic" charset="0"/>
              </a:rPr>
              <a:t>Задачи: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564B3C"/>
                </a:solidFill>
                <a:latin typeface="Century Gothic" charset="0"/>
              </a:rPr>
              <a:t>1. Собрать информацию о выдающихся людях, которые правили нашей страной.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564B3C"/>
                </a:solidFill>
                <a:latin typeface="Century Gothic" charset="0"/>
              </a:rPr>
              <a:t>2. Выяснить, что великого сделали для страны эти правители в годы своего правления.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400" dirty="0" smtClean="0">
                <a:solidFill>
                  <a:srgbClr val="564B3C"/>
                </a:solidFill>
                <a:latin typeface="Century Gothic" charset="0"/>
              </a:rPr>
              <a:t>3. Сделать вывод о великих личностях России в годы их правления.</a:t>
            </a: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 dirty="0">
              <a:solidFill>
                <a:srgbClr val="564B3C"/>
              </a:solidFill>
              <a:latin typeface="Century Gothic" charset="0"/>
            </a:endParaRP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 dirty="0">
              <a:solidFill>
                <a:srgbClr val="564B3C"/>
              </a:solidFill>
              <a:latin typeface="Century Gothic" charset="0"/>
            </a:endParaRP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381000"/>
            <a:ext cx="8259763" cy="123507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000" smtClean="0">
                <a:latin typeface="바탕" pitchFamily="16" charset="0"/>
              </a:rPr>
              <a:t>1. Теоретическая часть</a:t>
            </a:r>
            <a:br>
              <a:rPr lang="ru-RU" sz="2000" smtClean="0">
                <a:latin typeface="바탕" pitchFamily="16" charset="0"/>
              </a:rPr>
            </a:br>
            <a:r>
              <a:rPr lang="ru-RU" sz="2000" smtClean="0">
                <a:latin typeface="바탕" pitchFamily="16" charset="0"/>
              </a:rPr>
              <a:t>1.1 Информация о великих личностях.</a:t>
            </a:r>
            <a:r>
              <a:rPr lang="ru-RU" sz="3500" smtClean="0">
                <a:latin typeface="바탕" pitchFamily="16" charset="0"/>
              </a:rPr>
              <a:t/>
            </a:r>
            <a:br>
              <a:rPr lang="ru-RU" sz="3500" smtClean="0">
                <a:latin typeface="바탕" pitchFamily="16" charset="0"/>
              </a:rPr>
            </a:br>
            <a:endParaRPr lang="ru-RU" sz="3500" smtClean="0">
              <a:latin typeface="바탕" pitchFamily="16" charset="0"/>
            </a:endParaRPr>
          </a:p>
        </p:txBody>
      </p:sp>
      <p:pic>
        <p:nvPicPr>
          <p:cNvPr id="10243" name="Picture 2"/>
          <p:cNvPicPr>
            <a:picLocks noChangeAspect="1" noChangeArrowheads="1"/>
          </p:cNvPicPr>
          <p:nvPr/>
        </p:nvPicPr>
        <p:blipFill>
          <a:blip r:embed="rId4" cstate="print"/>
          <a:srcRect l="12416" t="1874" r="10316" b="10037"/>
          <a:stretch>
            <a:fillRect/>
          </a:stretch>
        </p:blipFill>
        <p:spPr bwMode="auto">
          <a:xfrm>
            <a:off x="4210050" y="1557338"/>
            <a:ext cx="4637088" cy="36004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0244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252413" y="244475"/>
            <a:ext cx="3959225" cy="7753350"/>
          </a:xfrm>
        </p:spPr>
        <p:txBody>
          <a:bodyPr anchor="ctr"/>
          <a:lstStyle/>
          <a:p>
            <a:pPr marL="457200" indent="-225425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FontTx/>
              <a:buNone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ru-RU" sz="2600" b="1" smtClean="0"/>
              <a:t>Александр II Освободитель</a:t>
            </a:r>
          </a:p>
          <a:p>
            <a:pPr marL="457200" indent="-225425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93A299"/>
              </a:buClr>
              <a:buFont typeface="Arial" charset="0"/>
              <a:buChar char="•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ru-RU" sz="2000" smtClean="0"/>
              <a:t> (1818 – 1881 годы жизни) - Родился 29 (по старому стилю 17) апреля 1818 года в Москве. </a:t>
            </a:r>
          </a:p>
          <a:p>
            <a:pPr marL="457200" indent="-225425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>
                <a:srgbClr val="93A299"/>
              </a:buClr>
              <a:buFont typeface="Arial" charset="0"/>
              <a:buChar char="•"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r>
              <a:rPr lang="ru-RU" sz="2000" smtClean="0"/>
              <a:t>Сразу после коронации в 1856 году Александр II объявил амнистию всем тем, кто восставал ранее против царского режима (декабристам, петрашевцам и другим). Кроме того, начало деятельности Александра Второго на престоле было ознаменовано закрытием Высшего цензурного комитета. С этого момента и началась подготовка улучшения крестьянского быта.</a:t>
            </a:r>
          </a:p>
          <a:p>
            <a:pPr marL="457200" indent="-225425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FontTx/>
              <a:buNone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ru-RU" sz="1600" smtClean="0"/>
          </a:p>
          <a:p>
            <a:pPr marL="457200" indent="-225425" eaLnBrk="1" hangingPunct="1">
              <a:lnSpc>
                <a:spcPct val="100000"/>
              </a:lnSpc>
              <a:spcBef>
                <a:spcPts val="563"/>
              </a:spcBef>
              <a:spcAft>
                <a:spcPct val="0"/>
              </a:spcAft>
              <a:buClrTx/>
              <a:buFontTx/>
              <a:buNone/>
              <a:tabLst>
                <a:tab pos="457200" algn="l"/>
                <a:tab pos="561975" algn="l"/>
                <a:tab pos="1011238" algn="l"/>
                <a:tab pos="1460500" algn="l"/>
                <a:tab pos="1909763" algn="l"/>
                <a:tab pos="2359025" algn="l"/>
                <a:tab pos="2808288" algn="l"/>
                <a:tab pos="3257550" algn="l"/>
                <a:tab pos="3706813" algn="l"/>
                <a:tab pos="4156075" algn="l"/>
                <a:tab pos="4605338" algn="l"/>
                <a:tab pos="5054600" algn="l"/>
                <a:tab pos="5503863" algn="l"/>
                <a:tab pos="5953125" algn="l"/>
                <a:tab pos="6402388" algn="l"/>
                <a:tab pos="6851650" algn="l"/>
                <a:tab pos="7300913" algn="l"/>
                <a:tab pos="7750175" algn="l"/>
                <a:tab pos="8199438" algn="l"/>
                <a:tab pos="8648700" algn="l"/>
                <a:tab pos="9097963" algn="l"/>
              </a:tabLst>
            </a:pPr>
            <a:endParaRPr lang="ru-RU" sz="1600" smtClean="0"/>
          </a:p>
        </p:txBody>
      </p:sp>
      <p:pic>
        <p:nvPicPr>
          <p:cNvPr id="10245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425950" y="1989138"/>
            <a:ext cx="4208463" cy="28495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1"/>
          <p:cNvSpPr txBox="1">
            <a:spLocks noChangeArrowheads="1"/>
          </p:cNvSpPr>
          <p:nvPr/>
        </p:nvSpPr>
        <p:spPr bwMode="auto">
          <a:xfrm>
            <a:off x="1" y="260351"/>
            <a:ext cx="4788024" cy="540089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564B3C"/>
                </a:solidFill>
                <a:latin typeface="Century Gothic" charset="0"/>
              </a:rPr>
              <a:t>Личная жизнь императора была довольно бурной: по характеру Александр II был любвеобильным и славился многочисленными романами. В официальном браке он состоял дважды. Первая его супруга, Мария Александровна, родила ему 8 детей, 6 из которых были сыновьями. А вторая, Екатерина Долгорукова, на которой он женился после смерти первой супруги, подарила ему четверых детей.</a:t>
            </a: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endParaRPr lang="ru-RU" sz="2400" dirty="0">
              <a:solidFill>
                <a:srgbClr val="564B3C"/>
              </a:solidFill>
              <a:latin typeface="Century Gothic" charset="0"/>
            </a:endParaRPr>
          </a:p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2400" dirty="0">
                <a:solidFill>
                  <a:srgbClr val="564B3C"/>
                </a:solidFill>
                <a:latin typeface="Century Gothic" charset="0"/>
              </a:rPr>
              <a:t>На императора покушались несколько раз, и каждая попытка оканчивалась неудачей. 1 (13) марта 1881 года под ноги императору бросили бомбу, что и стало причиной его погибели. 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4" cstate="print"/>
          <a:srcRect t="5104"/>
          <a:stretch>
            <a:fillRect/>
          </a:stretch>
        </p:blipFill>
        <p:spPr bwMode="auto">
          <a:xfrm>
            <a:off x="5364163" y="0"/>
            <a:ext cx="37798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8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813425" y="4389438"/>
            <a:ext cx="2840038" cy="18557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69" name="Picture 4"/>
          <p:cNvPicPr>
            <a:picLocks noChangeAspect="1" noChangeArrowheads="1"/>
          </p:cNvPicPr>
          <p:nvPr/>
        </p:nvPicPr>
        <p:blipFill>
          <a:blip r:embed="rId6" cstate="print"/>
          <a:srcRect t="20303" b="7567"/>
          <a:stretch>
            <a:fillRect/>
          </a:stretch>
        </p:blipFill>
        <p:spPr bwMode="auto">
          <a:xfrm>
            <a:off x="6588125" y="2060575"/>
            <a:ext cx="2087563" cy="23288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1270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73750" y="361950"/>
            <a:ext cx="2719388" cy="16986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850" y="290513"/>
            <a:ext cx="8712200" cy="1631950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3100" smtClean="0">
                <a:solidFill>
                  <a:srgbClr val="6B7D72"/>
                </a:solidFill>
                <a:latin typeface="바탕" pitchFamily="16" charset="0"/>
              </a:rPr>
              <a:t>1. Теоретическая часть</a:t>
            </a:r>
            <a:br>
              <a:rPr lang="ru-RU" sz="3100" smtClean="0">
                <a:solidFill>
                  <a:srgbClr val="6B7D72"/>
                </a:solidFill>
                <a:latin typeface="바탕" pitchFamily="16" charset="0"/>
              </a:rPr>
            </a:br>
            <a:r>
              <a:rPr lang="ru-RU" sz="3100" smtClean="0">
                <a:solidFill>
                  <a:srgbClr val="6B7D72"/>
                </a:solidFill>
                <a:latin typeface="바탕" pitchFamily="16" charset="0"/>
              </a:rPr>
              <a:t>1.1 Информация о великих личностях</a:t>
            </a:r>
            <a:r>
              <a:rPr lang="ru-RU" sz="3500" smtClean="0">
                <a:solidFill>
                  <a:srgbClr val="6B7D72"/>
                </a:solidFill>
                <a:latin typeface="바탕" pitchFamily="16" charset="0"/>
              </a:rPr>
              <a:t>.</a:t>
            </a:r>
            <a:br>
              <a:rPr lang="ru-RU" sz="3500" smtClean="0">
                <a:solidFill>
                  <a:srgbClr val="6B7D72"/>
                </a:solidFill>
                <a:latin typeface="바탕" pitchFamily="16" charset="0"/>
              </a:rPr>
            </a:br>
            <a:endParaRPr lang="ru-RU" sz="3500" smtClean="0">
              <a:solidFill>
                <a:srgbClr val="6B7D72"/>
              </a:solidFill>
              <a:latin typeface="바탕" pitchFamily="16" charset="0"/>
            </a:endParaRPr>
          </a:p>
        </p:txBody>
      </p:sp>
      <p:sp>
        <p:nvSpPr>
          <p:cNvPr id="12291" name="Text Box 2"/>
          <p:cNvSpPr txBox="1">
            <a:spLocks noChangeArrowheads="1"/>
          </p:cNvSpPr>
          <p:nvPr/>
        </p:nvSpPr>
        <p:spPr bwMode="auto">
          <a:xfrm>
            <a:off x="-107950" y="1339850"/>
            <a:ext cx="4608513" cy="54006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400" b="1" dirty="0">
                <a:solidFill>
                  <a:srgbClr val="564B3C"/>
                </a:solidFill>
                <a:latin typeface="Century Gothic" charset="0"/>
              </a:rPr>
              <a:t>Владимир Ильич Ленин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900" dirty="0">
                <a:solidFill>
                  <a:srgbClr val="564B3C"/>
                </a:solidFill>
                <a:latin typeface="Century Gothic" charset="0"/>
              </a:rPr>
              <a:t>  (Ульянов) (1870–1924 гг.) – руководитель двух революций, глава первого в мировой истории государства, основанного на социалистической доктрине, и влиятельный политик своего времени. Вел борьбу против капитализма и самодержавия и продолжал дело Карла Маркса и Фридриха Энгельса.</a:t>
            </a:r>
          </a:p>
          <a:p>
            <a:pPr hangingPunct="1">
              <a:lnSpc>
                <a:spcPct val="100000"/>
              </a:lnSpc>
              <a:spcBef>
                <a:spcPts val="400"/>
              </a:spcBef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ru-RU" sz="1900" dirty="0">
              <a:solidFill>
                <a:srgbClr val="564B3C"/>
              </a:solidFill>
              <a:latin typeface="Century Gothic" charset="0"/>
            </a:endParaRPr>
          </a:p>
        </p:txBody>
      </p:sp>
      <p:pic>
        <p:nvPicPr>
          <p:cNvPr id="12292" name="Picture 3"/>
          <p:cNvPicPr>
            <a:picLocks noChangeAspect="1" noChangeArrowheads="1"/>
          </p:cNvPicPr>
          <p:nvPr/>
        </p:nvPicPr>
        <p:blipFill>
          <a:blip r:embed="rId4" cstate="print"/>
          <a:srcRect t="6914" b="2467"/>
          <a:stretch>
            <a:fillRect/>
          </a:stretch>
        </p:blipFill>
        <p:spPr bwMode="auto">
          <a:xfrm>
            <a:off x="4414838" y="1677988"/>
            <a:ext cx="4730750" cy="50403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2293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220072" y="2276872"/>
            <a:ext cx="3155339" cy="343242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163" y="11113"/>
            <a:ext cx="37798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sp>
        <p:nvSpPr>
          <p:cNvPr id="13315" name="AutoShape 2"/>
          <p:cNvSpPr>
            <a:spLocks noChangeArrowheads="1"/>
          </p:cNvSpPr>
          <p:nvPr/>
        </p:nvSpPr>
        <p:spPr bwMode="auto">
          <a:xfrm>
            <a:off x="222250" y="-53975"/>
            <a:ext cx="5111750" cy="6418263"/>
          </a:xfrm>
          <a:custGeom>
            <a:avLst/>
            <a:gdLst>
              <a:gd name="T0" fmla="*/ 5111750 w 21600"/>
              <a:gd name="T1" fmla="*/ 3209132 h 21600"/>
              <a:gd name="T2" fmla="*/ 2555875 w 21600"/>
              <a:gd name="T3" fmla="*/ 6418263 h 21600"/>
              <a:gd name="T4" fmla="*/ 0 w 21600"/>
              <a:gd name="T5" fmla="*/ 3209132 h 21600"/>
              <a:gd name="T6" fmla="*/ 2555875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0 w 21600"/>
              <a:gd name="T13" fmla="*/ 0 h 21600"/>
              <a:gd name="T14" fmla="*/ 21600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0" y="0"/>
                </a:moveTo>
                <a:lnTo>
                  <a:pt x="0" y="21600"/>
                </a:lnTo>
                <a:lnTo>
                  <a:pt x="21600" y="21600"/>
                </a:lnTo>
                <a:lnTo>
                  <a:pt x="21600" y="0"/>
                </a:lnTo>
                <a:close/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 lIns="90000" tIns="45000" rIns="90000" bIns="45000">
            <a:spAutoFit/>
          </a:bodyPr>
          <a:lstStyle/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В биографии Ленина Владимира Ильича это время занимало особенное место: сначала мальчик получал домашнее образование – в семье говорили на нескольких языках и придавали большое значение дисциплине, за чем следила. Ульяновы в то время жили в Симбирске, так что впоследствии он учился в местной гимназии, куда поступил в 1879 году и руководителем которой был отец будущего главы Временного правительства Александра Керенского – Ф. М. Керенский. В 1887 году Ленин окончил учебное заведение с отличием и продолжил обучение в университете Казани. Именно там началось его увлечение марксизмом, которое ривело к вступлению в кружок, где обсуждались труды не только К. Маркса и Ф. Энгельса, но и Г. Плеханова, который оказал на молодого человека большое влияние. Немногим позже это стало причиной исключения из университета. Впоследствии Ленин экстерном сдал экзамены на юриста.</a:t>
            </a:r>
          </a:p>
          <a:p>
            <a:pPr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1600">
                <a:solidFill>
                  <a:srgbClr val="40382D"/>
                </a:solidFill>
                <a:latin typeface="Century Gothic" charset="0"/>
              </a:rPr>
              <a:t>Смерть Ленина вызвала к жизни явление, впоследствии получившее название культа личности. Тело вождя было забальзамировано и помещено в Мавзолей, по всей стране возводились памятники и переименовывались многочисленные инфраструктурные объекты.</a:t>
            </a:r>
          </a:p>
        </p:txBody>
      </p:sp>
      <p:pic>
        <p:nvPicPr>
          <p:cNvPr id="13316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708650" y="352425"/>
            <a:ext cx="3092450" cy="214788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7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5708650" y="2505075"/>
            <a:ext cx="3043238" cy="18796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3318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5838825" y="4386263"/>
            <a:ext cx="2830513" cy="185102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425450" y="407988"/>
            <a:ext cx="8259763" cy="1038225"/>
          </a:xfrm>
        </p:spPr>
        <p:txBody>
          <a:bodyPr/>
          <a:lstStyle/>
          <a:p>
            <a:pPr algn="ctr" eaLnBrk="1" hangingPunct="1">
              <a:lnSpc>
                <a:spcPct val="100000"/>
              </a:lnSpc>
              <a:buClrTx/>
              <a:buFontTx/>
              <a:buNone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ru-RU" sz="2800" smtClean="0">
                <a:solidFill>
                  <a:srgbClr val="6B7D72"/>
                </a:solidFill>
                <a:latin typeface="Book Antiqua" charset="0"/>
              </a:rPr>
              <a:t>1.2 Государство во время их правления</a:t>
            </a:r>
          </a:p>
        </p:txBody>
      </p:sp>
      <p:sp>
        <p:nvSpPr>
          <p:cNvPr id="14339" name="Text Box 2"/>
          <p:cNvSpPr txBox="1">
            <a:spLocks noChangeArrowheads="1"/>
          </p:cNvSpPr>
          <p:nvPr/>
        </p:nvSpPr>
        <p:spPr bwMode="auto">
          <a:xfrm>
            <a:off x="468313" y="1355725"/>
            <a:ext cx="8229600" cy="547211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2900" indent="-225425" algn="ctr" hangingPunct="1">
              <a:lnSpc>
                <a:spcPct val="100000"/>
              </a:lnSpc>
              <a:spcBef>
                <a:spcPts val="488"/>
              </a:spcBef>
              <a:buClrTx/>
              <a:buFontTx/>
              <a:buNone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2000" b="1">
                <a:solidFill>
                  <a:srgbClr val="000000"/>
                </a:solidFill>
                <a:latin typeface="Times New Roman" pitchFamily="16" charset="0"/>
              </a:rPr>
              <a:t>Александр II Освободитель</a:t>
            </a:r>
          </a:p>
          <a:p>
            <a:pPr marL="342900" indent="-225425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2900" algn="l"/>
                <a:tab pos="790575" algn="l"/>
                <a:tab pos="1239838" algn="l"/>
                <a:tab pos="1689100" algn="l"/>
                <a:tab pos="2138363" algn="l"/>
                <a:tab pos="2587625" algn="l"/>
                <a:tab pos="3036888" algn="l"/>
                <a:tab pos="3486150" algn="l"/>
                <a:tab pos="3935413" algn="l"/>
                <a:tab pos="4384675" algn="l"/>
                <a:tab pos="4833938" algn="l"/>
                <a:tab pos="5283200" algn="l"/>
                <a:tab pos="5732463" algn="l"/>
                <a:tab pos="6181725" algn="l"/>
                <a:tab pos="6630988" algn="l"/>
                <a:tab pos="7080250" algn="l"/>
                <a:tab pos="7529513" algn="l"/>
                <a:tab pos="7978775" algn="l"/>
                <a:tab pos="8428038" algn="l"/>
                <a:tab pos="8877300" algn="l"/>
                <a:tab pos="9326563" algn="l"/>
              </a:tabLst>
            </a:pPr>
            <a:r>
              <a:rPr lang="ru-RU" sz="1600">
                <a:solidFill>
                  <a:srgbClr val="564B3C"/>
                </a:solidFill>
                <a:latin typeface="Century Gothic" charset="0"/>
              </a:rPr>
              <a:t>Начало правления Александра II совпало с окончанием Крымской войны. Согласно условиям Парижского трактата, Черное море стало нейтральным, никто не мог иметь в нем военный флот, а также крепости и арсеналы в прибрежных городах. Спустя 15 лет была заключена Лондонская конвенция и Россия вернула себе право держать флот на Черном море. Такой поворот во внешней политике был вызван поражением Франции в войне с Пруссией в 1870-1871 Русско-турецкая война 1877-1878 годов завершилась победой России и небольших Балканских государств. По итогам Берлинского конгресса 1878 года появилось новое государство – Болгария и автономное княжество – Восточная Румелия. Османская империя признала независимость трех государств – Румынии, Сербии и Черногории. В состав России вошли города Батум и Карс в Закавказье. Александр II и окружение посчитали нерентабельными Аляску и Курильские острова, поэтому первую в 1867 году продали США, а вторые в 1875 году отдали Японии в обмен на остров Сахалин. По условиям Айгунского и Пекинского договоров (1858 и 1860 годы) с империей Цин (Китай) в состав России вошли обширные и малонаселенные земли по рекам Амур и Уссури. С целью закрепиться на новых территориях были основаны города Владивосток и Хабаровск.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1"/>
          <p:cNvSpPr txBox="1">
            <a:spLocks noChangeArrowheads="1"/>
          </p:cNvSpPr>
          <p:nvPr/>
        </p:nvSpPr>
        <p:spPr bwMode="auto">
          <a:xfrm>
            <a:off x="25400" y="39688"/>
            <a:ext cx="5843588" cy="64262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227013" hangingPunct="1">
              <a:lnSpc>
                <a:spcPct val="100000"/>
              </a:lnSpc>
              <a:spcBef>
                <a:spcPts val="488"/>
              </a:spcBef>
              <a:buClr>
                <a:srgbClr val="93A299"/>
              </a:buClr>
              <a:buFont typeface="Arial" charset="0"/>
              <a:buChar char="•"/>
              <a:tabLst>
                <a:tab pos="341313" algn="l"/>
                <a:tab pos="788988" algn="l"/>
                <a:tab pos="1238250" algn="l"/>
                <a:tab pos="1687513" algn="l"/>
                <a:tab pos="2136775" algn="l"/>
                <a:tab pos="2586038" algn="l"/>
                <a:tab pos="3035300" algn="l"/>
                <a:tab pos="3484563" algn="l"/>
                <a:tab pos="3933825" algn="l"/>
                <a:tab pos="4383088" algn="l"/>
                <a:tab pos="4832350" algn="l"/>
                <a:tab pos="5281613" algn="l"/>
                <a:tab pos="5730875" algn="l"/>
                <a:tab pos="6180138" algn="l"/>
                <a:tab pos="6629400" algn="l"/>
                <a:tab pos="7078663" algn="l"/>
                <a:tab pos="7527925" algn="l"/>
                <a:tab pos="7977188" algn="l"/>
                <a:tab pos="8426450" algn="l"/>
                <a:tab pos="8875713" algn="l"/>
                <a:tab pos="9324975" algn="l"/>
              </a:tabLst>
            </a:pPr>
            <a:r>
              <a:rPr lang="ru-RU" sz="1600">
                <a:solidFill>
                  <a:srgbClr val="564B3C"/>
                </a:solidFill>
                <a:latin typeface="Century Gothic" charset="0"/>
              </a:rPr>
              <a:t>Крупным территориальным приобретением для Российской империи стала и значительная часть Средней Азии между Каспием и Тянь-Шанем, которую присоединили в 1865-1881 годах. Южная граница империи прошла по линии Памир-Пяндж-юго-восточный берег акватории Каспийского моря. Канцлер Горчаков. Внутренняя политика Александра 2Свое правление Александр II начал с освобождения лиц, нежелательных в правление своего отца Николая I. К таковым относились декабристы, петрашевцы и участники восстания в Царстве Польском 1830-1831 годов. В 1857 году он отменил военные поселения. С 1861 года началось проведение реформ, которые современники назвали “великими”. Первой в этом перечне стала отмена крепостного права. Россия стала последним значительным государством Европы, где оно просуществовало так долго. Даты следующих реформ такие:1863 – финансовая и высшего образования.1864 – судебная и земская.1870 – городского самоуправления.1874 – военная.Все это способствовало развитию капитализма в России.Последним важным событием внутренней политики Александра II можно считать “конституционный проект” Лориса-Меликова, но его обсуждение не состоялось из-за убийства царя террористами 4 марта 1881.</a:t>
            </a:r>
          </a:p>
        </p:txBody>
      </p:sp>
      <p:pic>
        <p:nvPicPr>
          <p:cNvPr id="15363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795963" y="0"/>
            <a:ext cx="3348037" cy="685800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4" name="Picture 3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210300" y="404813"/>
            <a:ext cx="2519363" cy="1944687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5" name="Picture 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210300" y="2349500"/>
            <a:ext cx="2519363" cy="19113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  <p:pic>
        <p:nvPicPr>
          <p:cNvPr id="15366" name="Picture 5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210300" y="4149725"/>
            <a:ext cx="2519363" cy="2087563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Тема Office">
  <a:themeElements>
    <a:clrScheme name="Тема Offic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Тема Office">
      <a:majorFont>
        <a:latin typeface="Century Gothic"/>
        <a:ea typeface="Microsoft YaHei"/>
        <a:cs typeface=""/>
      </a:majorFont>
      <a:minorFont>
        <a:latin typeface="Century Gothic"/>
        <a:ea typeface="Microsoft YaHei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00B8FF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49263" rtl="0" eaLnBrk="1" fontAlgn="base" latinLnBrk="0" hangingPunct="0">
          <a:lnSpc>
            <a:spcPct val="93000"/>
          </a:lnSpc>
          <a:spcBef>
            <a:spcPct val="0"/>
          </a:spcBef>
          <a:spcAft>
            <a:spcPct val="0"/>
          </a:spcAft>
          <a:buClr>
            <a:srgbClr val="000000"/>
          </a:buClr>
          <a:buSzPct val="100000"/>
          <a:buFont typeface="Times New Roman" pitchFamily="16" charset="0"/>
          <a:buNone/>
          <a:tabLst/>
          <a:defRPr kumimoji="0" lang="en-GB" sz="1800" b="0" i="0" u="none" strike="noStrike" cap="none" normalizeH="0" baseline="0" smtClean="0">
            <a:ln>
              <a:noFill/>
            </a:ln>
            <a:solidFill>
              <a:schemeClr val="bg1"/>
            </a:solidFill>
            <a:effectLst/>
            <a:latin typeface="Arial" charset="0"/>
            <a:ea typeface="Microsoft YaHei" charset="-122"/>
          </a:defRPr>
        </a:defPPr>
      </a:lstStyle>
    </a:lnDef>
  </a:objectDefaults>
  <a:extraClrSchemeLst>
    <a:extraClrScheme>
      <a:clrScheme name="Тема Offic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Тема Office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Тема Office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34453</TotalTime>
  <Words>1360</Words>
  <Application>Microsoft Office PowerPoint</Application>
  <PresentationFormat>Экран (4:3)</PresentationFormat>
  <Paragraphs>74</Paragraphs>
  <Slides>14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5</vt:i4>
      </vt:variant>
      <vt:variant>
        <vt:lpstr>Заголовки слайдов</vt:lpstr>
      </vt:variant>
      <vt:variant>
        <vt:i4>14</vt:i4>
      </vt:variant>
    </vt:vector>
  </HeadingPairs>
  <TitlesOfParts>
    <vt:vector size="19" baseType="lpstr">
      <vt:lpstr>Тема Office</vt:lpstr>
      <vt:lpstr>1_Тема Office</vt:lpstr>
      <vt:lpstr>2_Тема Office</vt:lpstr>
      <vt:lpstr>3_Тема Office</vt:lpstr>
      <vt:lpstr>4_Тема Office</vt:lpstr>
      <vt:lpstr>Слайд 1</vt:lpstr>
      <vt:lpstr>Актуальность</vt:lpstr>
      <vt:lpstr>Слайд 3</vt:lpstr>
      <vt:lpstr>1. Теоретическая часть 1.1 Информация о великих личностях. </vt:lpstr>
      <vt:lpstr>Слайд 5</vt:lpstr>
      <vt:lpstr>1. Теоретическая часть 1.1 Информация о великих личностях. </vt:lpstr>
      <vt:lpstr>Слайд 7</vt:lpstr>
      <vt:lpstr>1.2 Государство во время их правления</vt:lpstr>
      <vt:lpstr>Слайд 9</vt:lpstr>
      <vt:lpstr>1.2 Государство во время их правления</vt:lpstr>
      <vt:lpstr>1.3 Вклад этих личностей в историю России.</vt:lpstr>
      <vt:lpstr>1.3 Вклад этих личностей в историю России.</vt:lpstr>
      <vt:lpstr>Заключение </vt:lpstr>
      <vt:lpstr>Заключение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Ganter san4as</dc:creator>
  <cp:lastModifiedBy>Ganter san4as</cp:lastModifiedBy>
  <cp:revision>2</cp:revision>
  <cp:lastPrinted>1601-01-01T00:00:00Z</cp:lastPrinted>
  <dcterms:created xsi:type="dcterms:W3CDTF">1601-01-01T00:00:00Z</dcterms:created>
  <dcterms:modified xsi:type="dcterms:W3CDTF">2022-12-20T16:09:01Z</dcterms:modified>
</cp:coreProperties>
</file>