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58" r:id="rId5"/>
    <p:sldId id="271" r:id="rId6"/>
    <p:sldId id="272" r:id="rId7"/>
    <p:sldId id="273" r:id="rId8"/>
    <p:sldId id="259" r:id="rId9"/>
    <p:sldId id="261" r:id="rId10"/>
    <p:sldId id="262" r:id="rId11"/>
    <p:sldId id="263" r:id="rId12"/>
    <p:sldId id="264" r:id="rId13"/>
    <p:sldId id="275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1E420-4A01-4BD1-8659-31C07AE85A19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98F9-034D-4AE4-95B1-42E9A48FA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698F9-034D-4AE4-95B1-42E9A48FA41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12B3-5596-4EFF-A6C1-A0C1BEC4C12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3D45-4456-4DF3-AB56-0ED73B59E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232247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«Подготовка к ЕГЭ»</a:t>
            </a:r>
            <a:br>
              <a:rPr lang="ru-RU" dirty="0" smtClean="0"/>
            </a:br>
            <a:r>
              <a:rPr lang="ru-RU" dirty="0" smtClean="0"/>
              <a:t>Решение неравенств (задание 15 ЕГЭ по математике)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 fontScale="85000"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Выполнила проект </a:t>
            </a:r>
            <a:r>
              <a:rPr lang="ru-RU" b="1" dirty="0" err="1" smtClean="0"/>
              <a:t>Зарьянцева</a:t>
            </a:r>
            <a:r>
              <a:rPr lang="ru-RU" b="1" dirty="0" smtClean="0"/>
              <a:t> ВП</a:t>
            </a:r>
          </a:p>
          <a:p>
            <a:r>
              <a:rPr lang="ru-RU" b="1" dirty="0" smtClean="0"/>
              <a:t>у</a:t>
            </a:r>
            <a:r>
              <a:rPr lang="ru-RU" b="1" smtClean="0"/>
              <a:t>читель </a:t>
            </a:r>
            <a:r>
              <a:rPr lang="ru-RU" b="1" dirty="0" smtClean="0"/>
              <a:t>математики высшей категории МОУ «СОШ84</a:t>
            </a:r>
            <a:r>
              <a:rPr lang="ru-RU" b="1" dirty="0" smtClean="0"/>
              <a:t>» г. Саратова.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8859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6120680" cy="10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88832" cy="9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1"/>
            <a:ext cx="801043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128792" cy="86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424936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7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52928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768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1369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3448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8568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0200"/>
            <a:ext cx="8136904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2322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656"/>
            <a:ext cx="60486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048" y="1628800"/>
            <a:ext cx="8568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8064896" cy="20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92888" cy="19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136904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15 ЕГЭ 2016г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04803"/>
            <a:ext cx="7704856" cy="447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969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80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992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14338"/>
            <a:ext cx="8064896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7"/>
            <a:ext cx="75608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7848872" cy="191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369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28724"/>
            <a:ext cx="7992888" cy="51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424936" cy="517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344816" cy="102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064896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488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15 ЕГЭ 2016</a:t>
            </a:r>
            <a:endParaRPr lang="ru-RU" dirty="0"/>
          </a:p>
        </p:txBody>
      </p:sp>
      <p:pic>
        <p:nvPicPr>
          <p:cNvPr id="2050" name="Picture 2" descr="C:\Users\user\Desktop\Зарьянцева\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84887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mtClean="0"/>
              <a:t>Задание 15 ЕГЭ 2016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8091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52928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249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496944" cy="481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35</Words>
  <Application>Microsoft Office PowerPoint</Application>
  <PresentationFormat>Экран (4:3)</PresentationFormat>
  <Paragraphs>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Проект «Подготовка к ЕГЭ» Решение неравенств (задание 15 ЕГЭ по математике)</vt:lpstr>
      <vt:lpstr>Задание 15 ЕГЭ 2016г</vt:lpstr>
      <vt:lpstr>Задание 15 ЕГЭ 2016</vt:lpstr>
      <vt:lpstr>Задание 15 ЕГЭ 2016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«Подготовка к ЕГЭ» Решение неравенств (задание 15 ЕГЭ по математике)</dc:title>
  <dc:creator>user</dc:creator>
  <cp:lastModifiedBy>user</cp:lastModifiedBy>
  <cp:revision>66</cp:revision>
  <dcterms:created xsi:type="dcterms:W3CDTF">2016-02-07T11:03:29Z</dcterms:created>
  <dcterms:modified xsi:type="dcterms:W3CDTF">2017-03-04T16:21:30Z</dcterms:modified>
</cp:coreProperties>
</file>