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4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D84B-EBA3-43C9-87FD-03A7A554F52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F58A2-9B98-41DC-87EB-231884FF8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0BCBD4-36B8-479D-831B-B02913EE59E0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etsad-kitty.ru/uploads/posts/2009-11/1259394485_004_rrrisr-srrrrs.jpg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11.jpeg"/><Relationship Id="rId21" Type="http://schemas.openxmlformats.org/officeDocument/2006/relationships/image" Target="../media/image25.pn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17" Type="http://schemas.openxmlformats.org/officeDocument/2006/relationships/image" Target="../media/image21.wmf"/><Relationship Id="rId2" Type="http://schemas.openxmlformats.org/officeDocument/2006/relationships/hyperlink" Target="http://detsad-kitty.ru/uploads/posts/2009-11/1259394453_001_rrrisr-srrrrs.jpg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-kitty.ru/uploads/posts/2009-11/1259394455_003_rrrisr-srrrrs.jpg" TargetMode="External"/><Relationship Id="rId11" Type="http://schemas.openxmlformats.org/officeDocument/2006/relationships/hyperlink" Target="http://mdou41.edu.yar.ru/images/ucheniki_w450_h468.jpg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hyperlink" Target="http://detsad-kitty.ru/uploads/posts/2009-11/1259394438_002_rrrisr-srrrrs.jpg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36" y="836712"/>
            <a:ext cx="88807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«Режим дня»</a:t>
            </a:r>
            <a:endParaRPr lang="ru-RU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84899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930390"/>
            <a:ext cx="3291830" cy="2645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115" descr="sl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67989"/>
            <a:ext cx="30718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8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28600"/>
            <a:ext cx="8064896" cy="1200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Можно ли назвать этого мальчика организованным? В чем его беда?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68760"/>
            <a:ext cx="7704856" cy="46645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Вчера портфель я не собрал –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в школу опоздал.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Во вторник заболел живот,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В обед я съел лишь бутерброд.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среду «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просмотрел,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сделать не успел.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Сейчас пора ложиться спать,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А мне так хочется играть.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Подскажите мне, друзья,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несчастный Я?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07729"/>
            <a:ext cx="3024336" cy="2450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80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786063" y="228600"/>
            <a:ext cx="6215062" cy="1700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Важное условие здоровья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хорошего самочувствия –       выполнение режима дня.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3" y="2060848"/>
            <a:ext cx="5214937" cy="3528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будешь ты стремиться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Распорядок выполнять,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Будешь лучше ты учиться 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будешь отдыхать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повсюду успевать.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36962"/>
            <a:ext cx="271462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8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352800" y="609600"/>
            <a:ext cx="4171528" cy="2531368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</a:rPr>
              <a:t>Что такое режим?</a:t>
            </a:r>
          </a:p>
        </p:txBody>
      </p:sp>
      <p:pic>
        <p:nvPicPr>
          <p:cNvPr id="3" name="Picture 7" descr="baby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143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Люда\Мои документы\картинки\рис-1\кнопки_знаки\SLOVA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72" y="2852936"/>
            <a:ext cx="13573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7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23300" y="748265"/>
            <a:ext cx="1500188" cy="25299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по дому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24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80488" y="3207128"/>
            <a:ext cx="1143000" cy="8925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  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0" y="1012952"/>
            <a:ext cx="2071688" cy="200054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учеба в школе 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дома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88582" y="2231926"/>
            <a:ext cx="3062287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интересам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372225" y="4643438"/>
            <a:ext cx="2303463" cy="126188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по интересам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070927" y="5157788"/>
            <a:ext cx="16891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личная 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365625" y="-342077"/>
            <a:ext cx="1585912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   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30058" y="4670623"/>
            <a:ext cx="3456955" cy="16927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/>
          </a:p>
          <a:p>
            <a:pPr algn="just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 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свежем воздухе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(прогулки) </a:t>
            </a: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2422525" y="3786188"/>
            <a:ext cx="8636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H="1">
            <a:off x="2854325" y="4540250"/>
            <a:ext cx="1079500" cy="93662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5670840" y="4238029"/>
            <a:ext cx="1152525" cy="8651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4643438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3348038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 flipH="1" flipV="1">
            <a:off x="2508827" y="2349500"/>
            <a:ext cx="1225550" cy="50482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V="1">
            <a:off x="5562889" y="2530475"/>
            <a:ext cx="1368425" cy="6477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 flipV="1">
            <a:off x="5143500" y="1785938"/>
            <a:ext cx="0" cy="935037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4643438" y="4643438"/>
            <a:ext cx="0" cy="1223962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5929313" y="3786188"/>
            <a:ext cx="796925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64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13319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691680" y="357188"/>
            <a:ext cx="723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 –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правильное  распределение времени,  на основные  жизненные  потребности  человека.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581841"/>
            <a:ext cx="22336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53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87" y="104039"/>
            <a:ext cx="2202440" cy="159676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" name="Picture 2" descr="Режим  дн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03549" y="448089"/>
            <a:ext cx="1512336" cy="1946907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2" descr="Режим  дн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5885" y="-40995"/>
            <a:ext cx="140955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Режим  дня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224499" y="548680"/>
            <a:ext cx="1338579" cy="184631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Picture 2" descr="C:\Documents and Settings\Администратор\Рабочий стол\дети идут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765" y="108543"/>
            <a:ext cx="2483768" cy="1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а 15 из 818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96" y="1829589"/>
            <a:ext cx="1807873" cy="1880009"/>
          </a:xfrm>
          <a:prstGeom prst="rect">
            <a:avLst/>
          </a:prstGeom>
        </p:spPr>
      </p:pic>
      <p:pic>
        <p:nvPicPr>
          <p:cNvPr id="8" name="Picture 3" descr="C:\Documents and Settings\Администратор\Рабочий стол\работа по дому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69" y="2741193"/>
            <a:ext cx="1741862" cy="17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3" descr="540bbb08e37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2405" y="1953362"/>
            <a:ext cx="1553037" cy="1553037"/>
          </a:xfrm>
          <a:prstGeom prst="rect">
            <a:avLst/>
          </a:prstGeom>
        </p:spPr>
      </p:pic>
      <p:pic>
        <p:nvPicPr>
          <p:cNvPr id="10" name="Picture 2" descr="C:\Documents and Settings\Администратор\Рабочий стол\прогулка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4499" y="2742472"/>
            <a:ext cx="1625376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Администратор\Рабочий стол\дом работа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9359" y="1985285"/>
            <a:ext cx="1450277" cy="14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DD00714_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4172"/>
            <a:ext cx="1394564" cy="14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ocuments and Settings\Администратор\Рабочий стол\карандаши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5" y="5194963"/>
            <a:ext cx="1688690" cy="164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Администратор\Рабочий стол\свободное врем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400" y="4270326"/>
            <a:ext cx="1448903" cy="165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Администратор\Рабочий стол\ужин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2731" y="5213907"/>
            <a:ext cx="1860227" cy="17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Администратор\Рабочий стол\интересы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610" y="4109022"/>
            <a:ext cx="1731751" cy="14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Администратор\Рабочий стол\умывальник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5055" y="5263395"/>
            <a:ext cx="1450277" cy="1614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Администратор\Рабочий стол\сон 2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8344" y="3667175"/>
            <a:ext cx="1288727" cy="17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Примерный режим дня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7:00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Подъем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7:05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7:20 -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зарядка, умывание, уборка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постели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7:20-7:40 -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7:50 – 8:00 -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8:00 – 13:30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13:00 – 13:30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школы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13: 00 – 13:30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13:30 – 14:30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Послеобеденный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отдых, сон 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14:30 – 16:00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подвижные игры 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16:00 – 17:30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Приготовление уроков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17:30 – 19:00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19:00 – 20:30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Ужин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свободное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20:30 – 21:00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сну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21:00 -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Спокойной ночи!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16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249</Words>
  <Application>Microsoft Office PowerPoint</Application>
  <PresentationFormat>Экран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Апалькова</dc:creator>
  <cp:lastModifiedBy>пк</cp:lastModifiedBy>
  <cp:revision>6</cp:revision>
  <dcterms:created xsi:type="dcterms:W3CDTF">2018-03-26T16:07:17Z</dcterms:created>
  <dcterms:modified xsi:type="dcterms:W3CDTF">2018-03-26T17:24:33Z</dcterms:modified>
</cp:coreProperties>
</file>