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5"/>
  </p:notesMasterIdLst>
  <p:sldIdLst>
    <p:sldId id="290" r:id="rId2"/>
    <p:sldId id="257" r:id="rId3"/>
    <p:sldId id="267" r:id="rId4"/>
    <p:sldId id="291" r:id="rId5"/>
    <p:sldId id="268" r:id="rId6"/>
    <p:sldId id="270" r:id="rId7"/>
    <p:sldId id="269" r:id="rId8"/>
    <p:sldId id="271" r:id="rId9"/>
    <p:sldId id="272" r:id="rId10"/>
    <p:sldId id="273" r:id="rId11"/>
    <p:sldId id="274" r:id="rId12"/>
    <p:sldId id="275" r:id="rId13"/>
    <p:sldId id="25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2" autoAdjust="0"/>
    <p:restoredTop sz="94660"/>
  </p:normalViewPr>
  <p:slideViewPr>
    <p:cSldViewPr>
      <p:cViewPr varScale="1">
        <p:scale>
          <a:sx n="70" d="100"/>
          <a:sy n="70" d="100"/>
        </p:scale>
        <p:origin x="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ECE71-799F-4BAD-B0FE-046A0AEFE4A2}" type="datetimeFigureOut">
              <a:rPr lang="ru-RU" smtClean="0"/>
              <a:pPr/>
              <a:t>26.01.2017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9B350-A78D-445C-87AA-E643354674D2}" type="slidenum">
              <a:rPr lang="ru-RU" smtClean="0"/>
              <a:pPr/>
              <a:t>‹#›</a:t>
            </a:fld>
            <a:endParaRPr lang="ru-RU"/>
          </a:p>
        </p:txBody>
      </p:sp>
    </p:spTree>
    <p:extLst>
      <p:ext uri="{BB962C8B-B14F-4D97-AF65-F5344CB8AC3E}">
        <p14:creationId xmlns:p14="http://schemas.microsoft.com/office/powerpoint/2010/main" val="386183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849B350-A78D-445C-87AA-E643354674D2}" type="slidenum">
              <a:rPr lang="ru-RU" smtClean="0"/>
              <a:pPr/>
              <a:t>5</a:t>
            </a:fld>
            <a:endParaRPr lang="ru-RU"/>
          </a:p>
        </p:txBody>
      </p:sp>
    </p:spTree>
    <p:extLst>
      <p:ext uri="{BB962C8B-B14F-4D97-AF65-F5344CB8AC3E}">
        <p14:creationId xmlns:p14="http://schemas.microsoft.com/office/powerpoint/2010/main" val="86221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76904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369475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0931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3000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969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2395556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375256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250210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195547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315627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418836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392344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3849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69824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86827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507189-FEDB-4B03-AA01-196E17ACD111}" type="datetimeFigureOut">
              <a:rPr lang="ru-RU" smtClean="0"/>
              <a:pPr/>
              <a:t>26.01.2017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659F94-1B01-4853-9EB6-F87EAACD2ABF}" type="slidenum">
              <a:rPr lang="ru-RU" smtClean="0"/>
              <a:pPr/>
              <a:t>‹#›</a:t>
            </a:fld>
            <a:endParaRPr lang="ru-RU"/>
          </a:p>
        </p:txBody>
      </p:sp>
    </p:spTree>
    <p:extLst>
      <p:ext uri="{BB962C8B-B14F-4D97-AF65-F5344CB8AC3E}">
        <p14:creationId xmlns:p14="http://schemas.microsoft.com/office/powerpoint/2010/main" val="255139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507189-FEDB-4B03-AA01-196E17ACD111}" type="datetimeFigureOut">
              <a:rPr lang="ru-RU" smtClean="0"/>
              <a:pPr/>
              <a:t>26.01.2017</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5659F94-1B01-4853-9EB6-F87EAACD2ABF}" type="slidenum">
              <a:rPr lang="ru-RU" smtClean="0"/>
              <a:pPr/>
              <a:t>‹#›</a:t>
            </a:fld>
            <a:endParaRPr lang="ru-RU"/>
          </a:p>
        </p:txBody>
      </p:sp>
    </p:spTree>
    <p:extLst>
      <p:ext uri="{BB962C8B-B14F-4D97-AF65-F5344CB8AC3E}">
        <p14:creationId xmlns:p14="http://schemas.microsoft.com/office/powerpoint/2010/main" val="30663494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p:cNvSpPr txBox="1">
            <a:spLocks/>
          </p:cNvSpPr>
          <p:nvPr/>
        </p:nvSpPr>
        <p:spPr>
          <a:xfrm>
            <a:off x="2195736" y="3501008"/>
            <a:ext cx="6654584" cy="208025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r">
              <a:buNone/>
            </a:pPr>
            <a:r>
              <a:rPr lang="ru-RU" sz="2800" dirty="0" smtClean="0">
                <a:solidFill>
                  <a:schemeClr val="accent3">
                    <a:lumMod val="50000"/>
                  </a:schemeClr>
                </a:solidFill>
                <a:effectLst>
                  <a:outerShdw blurRad="50000" dist="30000" dir="5400000" algn="tl" rotWithShape="0">
                    <a:srgbClr val="000000">
                      <a:alpha val="30000"/>
                    </a:srgbClr>
                  </a:outerShdw>
                </a:effectLst>
                <a:latin typeface="+mj-lt"/>
                <a:ea typeface="+mj-ea"/>
                <a:cs typeface="+mj-cs"/>
              </a:rPr>
              <a:t> </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Выполнила: </a:t>
            </a:r>
            <a:r>
              <a:rPr lang="ru-RU" sz="2400" dirty="0" err="1"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Жандармова</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 Арина, </a:t>
            </a:r>
            <a:endPar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endParaRPr>
          </a:p>
          <a:p>
            <a:pPr marL="82296" indent="0" algn="r">
              <a:buNone/>
            </a:pP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 ученица </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3 </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«А» класса</a:t>
            </a:r>
          </a:p>
          <a:p>
            <a:pPr marL="82296" indent="0" algn="r">
              <a:buNone/>
            </a:pP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школы</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 </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 </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17</a:t>
            </a:r>
            <a:r>
              <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rPr>
              <a:t>. </a:t>
            </a:r>
            <a:endParaRPr lang="ru-RU" sz="2400" dirty="0" smtClean="0">
              <a:solidFill>
                <a:schemeClr val="accent3">
                  <a:lumMod val="5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endParaRPr>
          </a:p>
        </p:txBody>
      </p:sp>
      <p:sp>
        <p:nvSpPr>
          <p:cNvPr id="7" name="TextBox 6"/>
          <p:cNvSpPr txBox="1"/>
          <p:nvPr/>
        </p:nvSpPr>
        <p:spPr>
          <a:xfrm>
            <a:off x="4056688" y="6021288"/>
            <a:ext cx="1874231" cy="461665"/>
          </a:xfrm>
          <a:prstGeom prst="rect">
            <a:avLst/>
          </a:prstGeom>
          <a:noFill/>
        </p:spPr>
        <p:txBody>
          <a:bodyPr wrap="none" rtlCol="0">
            <a:spAutoFit/>
          </a:bodyPr>
          <a:lstStyle/>
          <a:p>
            <a:pPr algn="ctr"/>
            <a:r>
              <a:rPr lang="ru-RU" sz="2400" dirty="0" smtClean="0">
                <a:solidFill>
                  <a:schemeClr val="accent3">
                    <a:lumMod val="50000"/>
                  </a:schemeClr>
                </a:solidFill>
                <a:latin typeface="Arial" panose="020B0604020202020204" pitchFamily="34" charset="0"/>
                <a:cs typeface="Arial" panose="020B0604020202020204" pitchFamily="34" charset="0"/>
              </a:rPr>
              <a:t>Лиски</a:t>
            </a:r>
            <a:r>
              <a:rPr lang="ru-RU" sz="2400" dirty="0" smtClean="0">
                <a:solidFill>
                  <a:schemeClr val="accent3">
                    <a:lumMod val="50000"/>
                  </a:schemeClr>
                </a:solidFill>
                <a:latin typeface="Arial" panose="020B0604020202020204" pitchFamily="34" charset="0"/>
                <a:cs typeface="Arial" panose="020B0604020202020204" pitchFamily="34" charset="0"/>
              </a:rPr>
              <a:t>, 2017</a:t>
            </a:r>
            <a:endParaRPr lang="ru-RU" sz="2400" dirty="0">
              <a:solidFill>
                <a:schemeClr val="accent3">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2434956" y="620688"/>
            <a:ext cx="4895443" cy="523220"/>
          </a:xfrm>
          <a:prstGeom prst="rect">
            <a:avLst/>
          </a:prstGeom>
          <a:noFill/>
        </p:spPr>
        <p:txBody>
          <a:bodyPr wrap="none" rtlCol="0">
            <a:spAutoFit/>
          </a:bodyPr>
          <a:lstStyle/>
          <a:p>
            <a:pPr algn="ctr"/>
            <a:r>
              <a:rPr lang="ru-RU" sz="2800" dirty="0" smtClean="0">
                <a:solidFill>
                  <a:schemeClr val="accent3">
                    <a:lumMod val="50000"/>
                  </a:schemeClr>
                </a:solidFill>
                <a:latin typeface="Arial" panose="020B0604020202020204" pitchFamily="34" charset="0"/>
                <a:cs typeface="Arial" panose="020B0604020202020204" pitchFamily="34" charset="0"/>
              </a:rPr>
              <a:t>Проект «Школа кулинаров» </a:t>
            </a:r>
            <a:endParaRPr lang="ru-RU" sz="2800" dirty="0">
              <a:solidFill>
                <a:schemeClr val="accent3">
                  <a:lumMod val="50000"/>
                </a:schemeClr>
              </a:solidFill>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1428150" y="1417906"/>
            <a:ext cx="7406640" cy="1643074"/>
          </a:xfrm>
          <a:prstGeom prst="rect">
            <a:avLst/>
          </a:prstGeom>
          <a:ln>
            <a:noFill/>
          </a:ln>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ru-RU" sz="4000" b="1" dirty="0" smtClean="0">
                <a:solidFill>
                  <a:schemeClr val="accent3">
                    <a:lumMod val="50000"/>
                  </a:schemeClr>
                </a:solidFill>
                <a:latin typeface="Arial" panose="020B0604020202020204" pitchFamily="34" charset="0"/>
                <a:cs typeface="Arial" panose="020B0604020202020204" pitchFamily="34" charset="0"/>
              </a:rPr>
              <a:t>Приготовление </a:t>
            </a:r>
            <a:r>
              <a:rPr lang="ru-RU" sz="4000" b="1" dirty="0" smtClean="0">
                <a:solidFill>
                  <a:schemeClr val="accent3">
                    <a:lumMod val="50000"/>
                  </a:schemeClr>
                </a:solidFill>
                <a:latin typeface="Arial" panose="020B0604020202020204" pitchFamily="34" charset="0"/>
                <a:cs typeface="Arial" panose="020B0604020202020204" pitchFamily="34" charset="0"/>
              </a:rPr>
              <a:t>бисквитного пирога</a:t>
            </a:r>
            <a:endParaRPr lang="ru-RU" sz="40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552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3">
                    <a:lumMod val="50000"/>
                  </a:schemeClr>
                </a:solidFill>
                <a:latin typeface="Arial" panose="020B0604020202020204" pitchFamily="34" charset="0"/>
                <a:cs typeface="Arial" panose="020B0604020202020204" pitchFamily="34" charset="0"/>
              </a:rPr>
              <a:t>Заливаем в форму и ставим выпекать</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256715" y="2957065"/>
            <a:ext cx="4990298" cy="2808000"/>
          </a:xfr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3">
                    <a:lumMod val="50000"/>
                  </a:schemeClr>
                </a:solidFill>
                <a:latin typeface="Arial" panose="020B0604020202020204" pitchFamily="34" charset="0"/>
                <a:cs typeface="Arial" panose="020B0604020202020204" pitchFamily="34" charset="0"/>
              </a:rPr>
              <a:t>Бисквит готов </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838629" y="3007587"/>
            <a:ext cx="4926373" cy="2772000"/>
          </a:xfr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3">
                    <a:lumMod val="50000"/>
                  </a:schemeClr>
                </a:solidFill>
                <a:latin typeface="Arial" panose="020B0604020202020204" pitchFamily="34" charset="0"/>
                <a:cs typeface="Arial" panose="020B0604020202020204" pitchFamily="34" charset="0"/>
              </a:rPr>
              <a:t>Мажем кремом</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9" name="Объект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982258" y="3007974"/>
            <a:ext cx="4927148" cy="2772000"/>
          </a:xfr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sz="3200" dirty="0" smtClean="0">
                <a:solidFill>
                  <a:schemeClr val="accent3">
                    <a:lumMod val="50000"/>
                  </a:schemeClr>
                </a:solidFill>
                <a:latin typeface="Arial" panose="020B0604020202020204" pitchFamily="34" charset="0"/>
                <a:cs typeface="Arial" panose="020B0604020202020204" pitchFamily="34" charset="0"/>
              </a:rPr>
              <a:t>Приятного чаепития.</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126688" y="3008840"/>
            <a:ext cx="4926320" cy="2772000"/>
          </a:xfrm>
          <a:scene3d>
            <a:camera prst="orthographicFront"/>
            <a:lightRig rig="threePt" dir="t"/>
          </a:scene3d>
          <a:sp3d prstMaterial="flat">
            <a:bevelT/>
            <a:bevelB w="101600" prst="riblet"/>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chemeClr val="accent3">
                    <a:lumMod val="50000"/>
                  </a:schemeClr>
                </a:solidFill>
                <a:latin typeface="Arial" panose="020B0604020202020204" pitchFamily="34" charset="0"/>
                <a:cs typeface="Arial" panose="020B0604020202020204" pitchFamily="34" charset="0"/>
              </a:rPr>
              <a:t>Цели и задачи</a:t>
            </a:r>
            <a:endParaRPr lang="ru-RU" sz="4000" dirty="0">
              <a:solidFill>
                <a:schemeClr val="accent3">
                  <a:lumMod val="50000"/>
                </a:schemeClr>
              </a:solidFill>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p:txBody>
          <a:bodyPr>
            <a:normAutofit/>
          </a:bodyPr>
          <a:lstStyle/>
          <a:p>
            <a:pPr>
              <a:buNone/>
            </a:pPr>
            <a:r>
              <a:rPr lang="ru-RU" sz="2800" dirty="0" smtClean="0">
                <a:solidFill>
                  <a:schemeClr val="accent3">
                    <a:lumMod val="50000"/>
                  </a:schemeClr>
                </a:solidFill>
                <a:latin typeface="Arial" panose="020B0604020202020204" pitchFamily="34" charset="0"/>
                <a:cs typeface="Arial" panose="020B0604020202020204" pitchFamily="34" charset="0"/>
              </a:rPr>
              <a:t>1. Купить </a:t>
            </a:r>
            <a:r>
              <a:rPr lang="ru-RU" sz="2800" dirty="0" smtClean="0">
                <a:solidFill>
                  <a:schemeClr val="accent3">
                    <a:lumMod val="50000"/>
                  </a:schemeClr>
                </a:solidFill>
                <a:latin typeface="Arial" panose="020B0604020202020204" pitchFamily="34" charset="0"/>
                <a:cs typeface="Arial" panose="020B0604020202020204" pitchFamily="34" charset="0"/>
              </a:rPr>
              <a:t>нужные ингредиенты.</a:t>
            </a:r>
          </a:p>
          <a:p>
            <a:pPr>
              <a:buNone/>
            </a:pPr>
            <a:r>
              <a:rPr lang="ru-RU" sz="2800" dirty="0">
                <a:solidFill>
                  <a:schemeClr val="accent3">
                    <a:lumMod val="50000"/>
                  </a:schemeClr>
                </a:solidFill>
                <a:latin typeface="Arial" panose="020B0604020202020204" pitchFamily="34" charset="0"/>
                <a:cs typeface="Arial" panose="020B0604020202020204" pitchFamily="34" charset="0"/>
              </a:rPr>
              <a:t>2</a:t>
            </a:r>
            <a:r>
              <a:rPr lang="ru-RU" sz="2800" dirty="0" smtClean="0">
                <a:solidFill>
                  <a:schemeClr val="accent3">
                    <a:lumMod val="50000"/>
                  </a:schemeClr>
                </a:solidFill>
                <a:latin typeface="Arial" panose="020B0604020202020204" pitchFamily="34" charset="0"/>
                <a:cs typeface="Arial" panose="020B0604020202020204" pitchFamily="34" charset="0"/>
              </a:rPr>
              <a:t>. </a:t>
            </a:r>
            <a:r>
              <a:rPr lang="ru-RU" sz="2800" dirty="0" smtClean="0">
                <a:solidFill>
                  <a:schemeClr val="accent3">
                    <a:lumMod val="50000"/>
                  </a:schemeClr>
                </a:solidFill>
                <a:latin typeface="Arial" panose="020B0604020202020204" pitchFamily="34" charset="0"/>
                <a:cs typeface="Arial" panose="020B0604020202020204" pitchFamily="34" charset="0"/>
              </a:rPr>
              <a:t>Приготовить </a:t>
            </a:r>
            <a:r>
              <a:rPr lang="ru-RU" sz="2800" dirty="0" smtClean="0">
                <a:solidFill>
                  <a:schemeClr val="accent3">
                    <a:lumMod val="50000"/>
                  </a:schemeClr>
                </a:solidFill>
                <a:latin typeface="Arial" panose="020B0604020202020204" pitchFamily="34" charset="0"/>
                <a:cs typeface="Arial" panose="020B0604020202020204" pitchFamily="34" charset="0"/>
              </a:rPr>
              <a:t>пирог.</a:t>
            </a:r>
            <a:endParaRPr lang="ru-RU" sz="2800" dirty="0" smtClean="0">
              <a:solidFill>
                <a:schemeClr val="accent3">
                  <a:lumMod val="50000"/>
                </a:schemeClr>
              </a:solidFill>
              <a:latin typeface="Arial" panose="020B0604020202020204" pitchFamily="34" charset="0"/>
              <a:cs typeface="Arial" panose="020B0604020202020204" pitchFamily="34" charset="0"/>
            </a:endParaRPr>
          </a:p>
          <a:p>
            <a:pPr>
              <a:buNone/>
            </a:pPr>
            <a:r>
              <a:rPr lang="ru-RU" sz="2800" dirty="0">
                <a:solidFill>
                  <a:schemeClr val="accent3">
                    <a:lumMod val="50000"/>
                  </a:schemeClr>
                </a:solidFill>
                <a:latin typeface="Arial" panose="020B0604020202020204" pitchFamily="34" charset="0"/>
                <a:cs typeface="Arial" panose="020B0604020202020204" pitchFamily="34" charset="0"/>
              </a:rPr>
              <a:t>3</a:t>
            </a:r>
            <a:r>
              <a:rPr lang="ru-RU" sz="2800" dirty="0" smtClean="0">
                <a:solidFill>
                  <a:schemeClr val="accent3">
                    <a:lumMod val="50000"/>
                  </a:schemeClr>
                </a:solidFill>
                <a:latin typeface="Arial" panose="020B0604020202020204" pitchFamily="34" charset="0"/>
                <a:cs typeface="Arial" panose="020B0604020202020204" pitchFamily="34" charset="0"/>
              </a:rPr>
              <a:t>. Украсить приготовленный пирог.  </a:t>
            </a:r>
            <a:endParaRPr lang="ru-RU" sz="2800"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365125" indent="-365125"/>
            <a:r>
              <a:rPr lang="ru-RU" sz="4000" b="1" dirty="0">
                <a:solidFill>
                  <a:schemeClr val="accent3">
                    <a:lumMod val="50000"/>
                  </a:schemeClr>
                </a:solidFill>
                <a:latin typeface="Arial" panose="020B0604020202020204" pitchFamily="34" charset="0"/>
                <a:cs typeface="Arial" panose="020B0604020202020204" pitchFamily="34" charset="0"/>
              </a:rPr>
              <a:t>История бисквита</a:t>
            </a:r>
            <a:endParaRPr lang="ru-RU" sz="4000" b="1" dirty="0">
              <a:solidFill>
                <a:schemeClr val="accent3">
                  <a:lumMod val="50000"/>
                </a:schemeClr>
              </a:solidFill>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1476236" y="1196752"/>
            <a:ext cx="7416824" cy="5544000"/>
          </a:xfrm>
        </p:spPr>
        <p:style>
          <a:lnRef idx="2">
            <a:schemeClr val="dk1"/>
          </a:lnRef>
          <a:fillRef idx="1">
            <a:schemeClr val="lt1"/>
          </a:fillRef>
          <a:effectRef idx="0">
            <a:schemeClr val="dk1"/>
          </a:effectRef>
          <a:fontRef idx="minor">
            <a:schemeClr val="dk1"/>
          </a:fontRef>
        </p:style>
        <p:txBody>
          <a:bodyPr>
            <a:noAutofit/>
          </a:bodyPr>
          <a:lstStyle/>
          <a:p>
            <a:pPr marL="365125" indent="-365125">
              <a:buNone/>
            </a:pPr>
            <a:endParaRPr lang="ru-RU" sz="1200" b="1" dirty="0">
              <a:solidFill>
                <a:schemeClr val="accent3">
                  <a:lumMod val="50000"/>
                </a:schemeClr>
              </a:solidFill>
              <a:latin typeface="Arial" panose="020B0604020202020204" pitchFamily="34" charset="0"/>
              <a:cs typeface="Arial" panose="020B0604020202020204" pitchFamily="34" charset="0"/>
            </a:endParaRPr>
          </a:p>
          <a:p>
            <a:pPr marL="365125" indent="-365125">
              <a:buNone/>
            </a:pPr>
            <a:r>
              <a:rPr lang="ru-RU" sz="1600" b="1" dirty="0">
                <a:solidFill>
                  <a:schemeClr val="accent3">
                    <a:lumMod val="50000"/>
                  </a:schemeClr>
                </a:solidFill>
                <a:latin typeface="Arial" panose="020B0604020202020204" pitchFamily="34" charset="0"/>
                <a:cs typeface="Arial" panose="020B0604020202020204" pitchFamily="34" charset="0"/>
              </a:rPr>
              <a:t>Первые упоминания о бисквитах хранят судовые журналы моряков из Англии. Собираясь в дальнее плавание, моряки наполняли трюмы значительными запасами «корабельных бисквитов», или, как их еще называли, «морских сухарей». Подсушенный бисквит долго не портился. На нем не появлялась плесень даже при влажных условиях. Не имея в своем составе сливочного масла, бисквит оставался съедобным до конца плавания. Помимо этого, он был очень сытным, питательным и занимал не очень много места. Все эти свойства делали «морские сухари» незаменимыми в путешествиях</a:t>
            </a:r>
            <a:r>
              <a:rPr lang="ru-RU" sz="1600" b="1" dirty="0" smtClean="0">
                <a:solidFill>
                  <a:schemeClr val="accent3">
                    <a:lumMod val="50000"/>
                  </a:schemeClr>
                </a:solidFill>
                <a:latin typeface="Arial" panose="020B0604020202020204" pitchFamily="34" charset="0"/>
                <a:cs typeface="Arial" panose="020B0604020202020204" pitchFamily="34" charset="0"/>
              </a:rPr>
              <a:t>.</a:t>
            </a:r>
            <a:endParaRPr lang="ru-RU" sz="1600" b="1" dirty="0">
              <a:solidFill>
                <a:schemeClr val="accent3">
                  <a:lumMod val="50000"/>
                </a:schemeClr>
              </a:solidFill>
              <a:latin typeface="Arial" panose="020B0604020202020204" pitchFamily="34" charset="0"/>
              <a:cs typeface="Arial" panose="020B0604020202020204" pitchFamily="34" charset="0"/>
            </a:endParaRPr>
          </a:p>
          <a:p>
            <a:pPr marL="365125" indent="-365125">
              <a:buNone/>
            </a:pPr>
            <a:r>
              <a:rPr lang="ru-RU" sz="1600" b="1" dirty="0">
                <a:solidFill>
                  <a:schemeClr val="accent3">
                    <a:lumMod val="50000"/>
                  </a:schemeClr>
                </a:solidFill>
                <a:latin typeface="Arial" panose="020B0604020202020204" pitchFamily="34" charset="0"/>
                <a:cs typeface="Arial" panose="020B0604020202020204" pitchFamily="34" charset="0"/>
              </a:rPr>
              <a:t>Нежный вкус бисквита не остался незамеченным и для избалованных деликатесами гурманов. В одном из плаваний кто-то из придворных попробовал простую пищу моряков, остался весьма поражен неожиданно приятным вкусом и решил, что она достойна королевского стола. Так корабельные бисквиты перестали были морскими сухарями и превратились из подсушенных кусков теста в нежнейшие пирожные с джемовыми и кремовыми прослойками.</a:t>
            </a:r>
            <a:endParaRPr lang="ru-RU" sz="20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600888" cy="1143000"/>
          </a:xfrm>
        </p:spPr>
        <p:txBody>
          <a:bodyPr>
            <a:normAutofit/>
          </a:bodyPr>
          <a:lstStyle/>
          <a:p>
            <a:r>
              <a:rPr lang="ru-RU" dirty="0"/>
              <a:t>И</a:t>
            </a:r>
            <a:r>
              <a:rPr lang="ru-RU" dirty="0" smtClean="0"/>
              <a:t>нгредиенты бисквитного пирога</a:t>
            </a:r>
            <a:endParaRPr lang="ru-RU" dirty="0"/>
          </a:p>
        </p:txBody>
      </p:sp>
      <p:sp>
        <p:nvSpPr>
          <p:cNvPr id="3" name="Объект 2"/>
          <p:cNvSpPr>
            <a:spLocks noGrp="1"/>
          </p:cNvSpPr>
          <p:nvPr>
            <p:ph idx="1"/>
          </p:nvPr>
        </p:nvSpPr>
        <p:spPr/>
        <p:txBody>
          <a:bodyPr/>
          <a:lstStyle/>
          <a:p>
            <a:r>
              <a:rPr lang="ru-RU" dirty="0" smtClean="0"/>
              <a:t>3 яйца</a:t>
            </a:r>
          </a:p>
          <a:p>
            <a:r>
              <a:rPr lang="ru-RU" dirty="0" smtClean="0"/>
              <a:t>1 стакан сахара</a:t>
            </a:r>
          </a:p>
          <a:p>
            <a:r>
              <a:rPr lang="ru-RU" dirty="0"/>
              <a:t>в</a:t>
            </a:r>
            <a:r>
              <a:rPr lang="ru-RU" dirty="0" smtClean="0"/>
              <a:t>анильный сахар</a:t>
            </a:r>
          </a:p>
          <a:p>
            <a:r>
              <a:rPr lang="ru-RU" dirty="0"/>
              <a:t>р</a:t>
            </a:r>
            <a:r>
              <a:rPr lang="ru-RU" dirty="0" smtClean="0"/>
              <a:t>азрыхлитель</a:t>
            </a:r>
          </a:p>
          <a:p>
            <a:r>
              <a:rPr lang="ru-RU" dirty="0" smtClean="0"/>
              <a:t>1 стакан муки</a:t>
            </a:r>
          </a:p>
          <a:p>
            <a:r>
              <a:rPr lang="ru-RU" dirty="0" smtClean="0"/>
              <a:t>1 стакан сметаны</a:t>
            </a:r>
            <a:endParaRPr lang="ru-RU" dirty="0"/>
          </a:p>
        </p:txBody>
      </p:sp>
    </p:spTree>
    <p:extLst>
      <p:ext uri="{BB962C8B-B14F-4D97-AF65-F5344CB8AC3E}">
        <p14:creationId xmlns:p14="http://schemas.microsoft.com/office/powerpoint/2010/main" val="62111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320"/>
            <a:ext cx="7746064" cy="1011540"/>
          </a:xfrm>
        </p:spPr>
        <p:txBody>
          <a:bodyPr>
            <a:noAutofit/>
          </a:bodyPr>
          <a:lstStyle/>
          <a:p>
            <a:pPr algn="ctr"/>
            <a:r>
              <a:rPr lang="ru-RU" sz="3200" dirty="0" smtClean="0">
                <a:solidFill>
                  <a:schemeClr val="accent3">
                    <a:lumMod val="50000"/>
                  </a:schemeClr>
                </a:solidFill>
                <a:latin typeface="Arial" panose="020B0604020202020204" pitchFamily="34" charset="0"/>
                <a:cs typeface="Arial" panose="020B0604020202020204" pitchFamily="34" charset="0"/>
              </a:rPr>
              <a:t>Ингредиенты для </a:t>
            </a:r>
            <a:r>
              <a:rPr lang="ru-RU" sz="3200" dirty="0" smtClean="0">
                <a:solidFill>
                  <a:schemeClr val="accent3">
                    <a:lumMod val="50000"/>
                  </a:schemeClr>
                </a:solidFill>
                <a:latin typeface="Arial" panose="020B0604020202020204" pitchFamily="34" charset="0"/>
                <a:cs typeface="Arial" panose="020B0604020202020204" pitchFamily="34" charset="0"/>
              </a:rPr>
              <a:t>бисквитного пирога</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11" name="Объект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277133" y="2503383"/>
            <a:ext cx="5567045" cy="3132000"/>
          </a:xfr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latin typeface="Arial" panose="020B0604020202020204" pitchFamily="34" charset="0"/>
                <a:cs typeface="Arial" panose="020B0604020202020204" pitchFamily="34" charset="0"/>
              </a:rPr>
              <a:t>Взбиваем яйца с сахаром</a:t>
            </a:r>
            <a:endParaRPr lang="ru-RU" sz="3200" dirty="0">
              <a:latin typeface="Arial" panose="020B0604020202020204" pitchFamily="34" charset="0"/>
              <a:cs typeface="Arial" panose="020B0604020202020204" pitchFamily="34" charset="0"/>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082583" y="2357157"/>
            <a:ext cx="5782666" cy="3252105"/>
          </a:xfr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3">
                    <a:lumMod val="50000"/>
                  </a:schemeClr>
                </a:solidFill>
                <a:latin typeface="Arial" panose="020B0604020202020204" pitchFamily="34" charset="0"/>
                <a:cs typeface="Arial" panose="020B0604020202020204" pitchFamily="34" charset="0"/>
              </a:rPr>
              <a:t>Добавляем ванильный сахар и разрыхлитель</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86862" y="3008887"/>
            <a:ext cx="4928986" cy="2772000"/>
          </a:xfrm>
          <a:scene3d>
            <a:camera prst="orthographicFront"/>
            <a:lightRig rig="threePt" dir="t"/>
          </a:scene3d>
          <a:sp3d>
            <a:bevelT/>
          </a:sp3d>
        </p:spPr>
      </p:pic>
      <p:pic>
        <p:nvPicPr>
          <p:cNvPr id="9" name="Объект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781538" y="3007507"/>
            <a:ext cx="4928987" cy="2772000"/>
          </a:xfr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0"/>
            <a:ext cx="7498080" cy="1857364"/>
          </a:xfrm>
        </p:spPr>
        <p:txBody>
          <a:bodyPr>
            <a:normAutofit/>
          </a:bodyPr>
          <a:lstStyle/>
          <a:p>
            <a:pPr algn="ctr"/>
            <a:r>
              <a:rPr lang="ru-RU" sz="3200" dirty="0" smtClean="0">
                <a:solidFill>
                  <a:schemeClr val="accent3">
                    <a:lumMod val="50000"/>
                  </a:schemeClr>
                </a:solidFill>
                <a:latin typeface="Arial" panose="020B0604020202020204" pitchFamily="34" charset="0"/>
                <a:cs typeface="Arial" panose="020B0604020202020204" pitchFamily="34" charset="0"/>
              </a:rPr>
              <a:t>Добавляем муку</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025899" y="2962502"/>
            <a:ext cx="5054276" cy="2844000"/>
          </a:xfrm>
          <a:scene3d>
            <a:camera prst="orthographicFront"/>
            <a:lightRig rig="threePt" dir="t"/>
          </a:scene3d>
          <a:sp3d>
            <a:bevelT w="381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3">
                    <a:lumMod val="50000"/>
                  </a:schemeClr>
                </a:solidFill>
                <a:latin typeface="Arial" panose="020B0604020202020204" pitchFamily="34" charset="0"/>
                <a:cs typeface="Arial" panose="020B0604020202020204" pitchFamily="34" charset="0"/>
              </a:rPr>
              <a:t>Все тщательно перемешиваем</a:t>
            </a:r>
            <a:endParaRPr lang="ru-RU"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651829" y="3007560"/>
            <a:ext cx="4926320" cy="2772000"/>
          </a:xfrm>
          <a:scene3d>
            <a:camera prst="orthographicFront"/>
            <a:lightRig rig="threePt" dir="t"/>
          </a:scene3d>
          <a:sp3d>
            <a:bevelT/>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731</TotalTime>
  <Words>256</Words>
  <Application>Microsoft Office PowerPoint</Application>
  <PresentationFormat>Экран (4:3)</PresentationFormat>
  <Paragraphs>31</Paragraphs>
  <Slides>13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Times New Roman</vt:lpstr>
      <vt:lpstr>Trebuchet MS</vt:lpstr>
      <vt:lpstr>Wingdings 2</vt:lpstr>
      <vt:lpstr>Wingdings 3</vt:lpstr>
      <vt:lpstr>Грань</vt:lpstr>
      <vt:lpstr>Презентация PowerPoint</vt:lpstr>
      <vt:lpstr>Цели и задачи</vt:lpstr>
      <vt:lpstr>История бисквита</vt:lpstr>
      <vt:lpstr>Ингредиенты бисквитного пирога</vt:lpstr>
      <vt:lpstr>Ингредиенты для бисквитного пирога</vt:lpstr>
      <vt:lpstr>Взбиваем яйца с сахаром</vt:lpstr>
      <vt:lpstr>Добавляем ванильный сахар и разрыхлитель</vt:lpstr>
      <vt:lpstr>Добавляем муку</vt:lpstr>
      <vt:lpstr>Все тщательно перемешиваем</vt:lpstr>
      <vt:lpstr>Заливаем в форму и ставим выпекать</vt:lpstr>
      <vt:lpstr>Бисквит готов </vt:lpstr>
      <vt:lpstr>Мажем кремом</vt:lpstr>
      <vt:lpstr> Приятного чаепития.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Рыбное блюдо: жареная скумбрия</dc:title>
  <dc:creator>User</dc:creator>
  <cp:lastModifiedBy>Админ</cp:lastModifiedBy>
  <cp:revision>53</cp:revision>
  <dcterms:created xsi:type="dcterms:W3CDTF">2015-10-11T08:46:45Z</dcterms:created>
  <dcterms:modified xsi:type="dcterms:W3CDTF">2017-01-26T19:22:12Z</dcterms:modified>
</cp:coreProperties>
</file>