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0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3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3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9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5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2B51A-85C6-4F97-9AF8-709C2097856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2D54-4F4E-4838-A975-6BCDE38A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6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7954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8872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" y="0"/>
            <a:ext cx="9144535" cy="6858402"/>
          </a:xfrm>
        </p:spPr>
      </p:pic>
    </p:spTree>
    <p:extLst>
      <p:ext uri="{BB962C8B-B14F-4D97-AF65-F5344CB8AC3E}">
        <p14:creationId xmlns:p14="http://schemas.microsoft.com/office/powerpoint/2010/main" val="103947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0337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6707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8712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56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2685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" y="0"/>
            <a:ext cx="9123962" cy="6842972"/>
          </a:xfrm>
        </p:spPr>
      </p:pic>
    </p:spTree>
    <p:extLst>
      <p:ext uri="{BB962C8B-B14F-4D97-AF65-F5344CB8AC3E}">
        <p14:creationId xmlns:p14="http://schemas.microsoft.com/office/powerpoint/2010/main" val="10372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788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0" y="-1635"/>
            <a:ext cx="9172600" cy="6879450"/>
          </a:xfrm>
        </p:spPr>
      </p:pic>
    </p:spTree>
    <p:extLst>
      <p:ext uri="{BB962C8B-B14F-4D97-AF65-F5344CB8AC3E}">
        <p14:creationId xmlns:p14="http://schemas.microsoft.com/office/powerpoint/2010/main" val="124703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8856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226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2809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115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4"/>
            <a:ext cx="9161005" cy="6870754"/>
          </a:xfrm>
        </p:spPr>
      </p:pic>
    </p:spTree>
    <p:extLst>
      <p:ext uri="{BB962C8B-B14F-4D97-AF65-F5344CB8AC3E}">
        <p14:creationId xmlns:p14="http://schemas.microsoft.com/office/powerpoint/2010/main" val="2157524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6"/>
            <a:ext cx="9109471" cy="6832104"/>
          </a:xfrm>
        </p:spPr>
      </p:pic>
    </p:spTree>
    <p:extLst>
      <p:ext uri="{BB962C8B-B14F-4D97-AF65-F5344CB8AC3E}">
        <p14:creationId xmlns:p14="http://schemas.microsoft.com/office/powerpoint/2010/main" val="388130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72183" cy="6879138"/>
          </a:xfrm>
        </p:spPr>
      </p:pic>
    </p:spTree>
    <p:extLst>
      <p:ext uri="{BB962C8B-B14F-4D97-AF65-F5344CB8AC3E}">
        <p14:creationId xmlns:p14="http://schemas.microsoft.com/office/powerpoint/2010/main" val="3660818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16290" cy="6837218"/>
          </a:xfrm>
        </p:spPr>
      </p:pic>
    </p:spTree>
    <p:extLst>
      <p:ext uri="{BB962C8B-B14F-4D97-AF65-F5344CB8AC3E}">
        <p14:creationId xmlns:p14="http://schemas.microsoft.com/office/powerpoint/2010/main" val="344624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26609"/>
            <a:ext cx="9108521" cy="6831391"/>
          </a:xfrm>
        </p:spPr>
      </p:pic>
    </p:spTree>
    <p:extLst>
      <p:ext uri="{BB962C8B-B14F-4D97-AF65-F5344CB8AC3E}">
        <p14:creationId xmlns:p14="http://schemas.microsoft.com/office/powerpoint/2010/main" val="344885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80"/>
            <a:ext cx="9189706" cy="6892280"/>
          </a:xfrm>
        </p:spPr>
      </p:pic>
    </p:spTree>
    <p:extLst>
      <p:ext uri="{BB962C8B-B14F-4D97-AF65-F5344CB8AC3E}">
        <p14:creationId xmlns:p14="http://schemas.microsoft.com/office/powerpoint/2010/main" val="93510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5"/>
            <a:ext cx="9163939" cy="6872955"/>
          </a:xfrm>
        </p:spPr>
      </p:pic>
    </p:spTree>
    <p:extLst>
      <p:ext uri="{BB962C8B-B14F-4D97-AF65-F5344CB8AC3E}">
        <p14:creationId xmlns:p14="http://schemas.microsoft.com/office/powerpoint/2010/main" val="219693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6129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4480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589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7097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5" y="-15133"/>
            <a:ext cx="9164177" cy="6873133"/>
          </a:xfrm>
        </p:spPr>
      </p:pic>
    </p:spTree>
    <p:extLst>
      <p:ext uri="{BB962C8B-B14F-4D97-AF65-F5344CB8AC3E}">
        <p14:creationId xmlns:p14="http://schemas.microsoft.com/office/powerpoint/2010/main" val="2844469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2017-03-19T13:07:02Z</dcterms:created>
  <dcterms:modified xsi:type="dcterms:W3CDTF">2017-03-19T13:15:25Z</dcterms:modified>
</cp:coreProperties>
</file>