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72" r:id="rId5"/>
    <p:sldId id="273" r:id="rId6"/>
    <p:sldId id="267" r:id="rId7"/>
    <p:sldId id="269" r:id="rId8"/>
    <p:sldId id="268" r:id="rId9"/>
    <p:sldId id="270" r:id="rId10"/>
    <p:sldId id="275" r:id="rId11"/>
    <p:sldId id="280" r:id="rId12"/>
    <p:sldId id="271" r:id="rId13"/>
    <p:sldId id="276" r:id="rId14"/>
    <p:sldId id="277" r:id="rId15"/>
    <p:sldId id="279" r:id="rId16"/>
    <p:sldId id="274" r:id="rId17"/>
    <p:sldId id="278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901" autoAdjust="0"/>
  </p:normalViewPr>
  <p:slideViewPr>
    <p:cSldViewPr snapToGrid="0">
      <p:cViewPr varScale="1">
        <p:scale>
          <a:sx n="65" d="100"/>
          <a:sy n="65" d="100"/>
        </p:scale>
        <p:origin x="7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3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80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6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6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octoroff.ru/so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gif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57199"/>
            <a:ext cx="7766936" cy="6150429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МБОУ гимназия № 12 г.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Липецка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«Гармония»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 ПРОЕКТ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Автор проекта: ученица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«В» класса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Алина Никитина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Руководитель проекта: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Татьяна Семеновна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Соколова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г. Липецк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2018г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2617" y="105509"/>
            <a:ext cx="105156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515151"/>
                </a:solidFill>
                <a:latin typeface="arial" panose="020B0604020202020204" pitchFamily="34" charset="0"/>
              </a:rPr>
              <a:t>Соль</a:t>
            </a:r>
            <a:r>
              <a:rPr lang="ru-RU" dirty="0">
                <a:solidFill>
                  <a:srgbClr val="515151"/>
                </a:solidFill>
                <a:latin typeface="arial" panose="020B0604020202020204" pitchFamily="34" charset="0"/>
              </a:rPr>
              <a:t> - это единственный минерал, используемый человеком в пищу в «естественном» виде, практически без переработки. Очень широко люди используют соль в быту, при консервировании и солении пищевых продуктов: рыбы, мяса, овощей, грибов и т. д. Дело в том, что соль имеет уникальное свойство - убивать бактерии и микробы, которые вызывают гниение и порчу продуктов. На этом же свойстве основано производство мясных и рыбных консервов. Такие продукты очень долго не портятся, долго хранятся и могут применяться в пищу даже через несколько недель после их </a:t>
            </a:r>
            <a:r>
              <a:rPr lang="ru-RU" dirty="0" smtClean="0">
                <a:solidFill>
                  <a:srgbClr val="515151"/>
                </a:solidFill>
                <a:latin typeface="arial" panose="020B0604020202020204" pitchFamily="34" charset="0"/>
              </a:rPr>
              <a:t>приготовления.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том, вредна или полезна соль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ведутся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давно.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праву можно назвать неотъемлемой частью всех процессов жизнедеятельности организма человека. Дело в том, что соль присутствует в поте, слезах и крови. Именно соль регулирует водный баланс и дает нам жизнь, поскольку человек на 70 % состоит из воды, и обезвоживание может обернуться смертью. Кроме того, при отсутствии натрий хлорида перестанет осуществляться транспортировка кислорода и питательных веществ к клеткам, тканям и органам, также прекратится передача нервных импульсов и нарушится процесс сокращения мышц.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непосредственно от соли зависит полноценность процессов жизнедеятельности человека – работоспособность, психическое и физическое состояние, питание, дыхание. Поэтому пищевую соль употреблять нужно, однако в умеренных количествах. Дело в том, что человеческий организм самостоятельно не в состоянии вырабатывать натрий и обязан получать его вместе с продуктами питания, а конкретно с соленой пищей. Организм человека в норме содержит в себе около 210-250 грамм соли. Для поддержания нормального состояния организма достаточно употреблять около 10 грамм соли в сутки.       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Источник: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http://doctoroff.ru/sol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055076" y="702640"/>
            <a:ext cx="9952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15151"/>
                </a:solidFill>
                <a:latin typeface="arial" panose="020B0604020202020204" pitchFamily="34" charset="0"/>
              </a:rPr>
              <a:t>Виды СОЛИ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03230" y="1559170"/>
            <a:ext cx="67407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515151"/>
                </a:solidFill>
                <a:latin typeface="arial" panose="020B0604020202020204" pitchFamily="34" charset="0"/>
              </a:rPr>
              <a:t>Поваренная соль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515151"/>
                </a:solidFill>
                <a:latin typeface="arial" panose="020B0604020202020204" pitchFamily="34" charset="0"/>
              </a:rPr>
              <a:t>Каменная соль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515151"/>
                </a:solidFill>
                <a:latin typeface="arial" panose="020B0604020202020204" pitchFamily="34" charset="0"/>
              </a:rPr>
              <a:t>Морская соль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515151"/>
                </a:solidFill>
                <a:latin typeface="arial" panose="020B0604020202020204" pitchFamily="34" charset="0"/>
              </a:rPr>
              <a:t>Гималайская соль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515151"/>
                </a:solidFill>
                <a:latin typeface="arial" panose="020B0604020202020204" pitchFamily="34" charset="0"/>
              </a:rPr>
              <a:t>Черная индийская соль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515151"/>
                </a:solidFill>
                <a:latin typeface="arial" panose="020B0604020202020204" pitchFamily="34" charset="0"/>
              </a:rPr>
              <a:t>Гавайская соль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515151"/>
                </a:solidFill>
                <a:latin typeface="arial" panose="020B0604020202020204" pitchFamily="34" charset="0"/>
              </a:rPr>
              <a:t>Перуанская розовая соль</a:t>
            </a:r>
          </a:p>
        </p:txBody>
      </p:sp>
    </p:spTree>
    <p:extLst>
      <p:ext uri="{BB962C8B-B14F-4D97-AF65-F5344CB8AC3E}">
        <p14:creationId xmlns:p14="http://schemas.microsoft.com/office/powerpoint/2010/main" val="314747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7785" y="351693"/>
            <a:ext cx="1049215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очень востребованный минерал. Специалисты насчитали 14 тысяч вариантов его использования.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7786" y="1296522"/>
            <a:ext cx="2919046" cy="1310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Кулинария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Ежедневная готовка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Консервация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7785" y="2607265"/>
            <a:ext cx="4642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Медицина и косметология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Солевые ванны, полоскания, солевые повязки и т.д.</a:t>
            </a:r>
            <a:endParaRPr lang="ru-RU" sz="11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Скрабы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маски и т.д</a:t>
            </a:r>
            <a:r>
              <a:rPr lang="ru-RU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Соляные пещеры</a:t>
            </a:r>
            <a:endParaRPr lang="ru-RU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7785" y="4177777"/>
            <a:ext cx="31066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Бытовое хозяйство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Чистящее средство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Творчество</a:t>
            </a:r>
            <a:endParaRPr lang="ru-RU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617785" y="5571261"/>
            <a:ext cx="378655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b="1" i="1" u="sng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ельское хозяйство</a:t>
            </a:r>
            <a:endParaRPr lang="ru-RU" b="1" i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Добавка в корм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животным</a:t>
            </a: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31" y="969174"/>
            <a:ext cx="2704416" cy="15453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32" y="969174"/>
            <a:ext cx="2305832" cy="15449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31" y="2657866"/>
            <a:ext cx="1664677" cy="1519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31" y="2656920"/>
            <a:ext cx="2280577" cy="1520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900" y="2657393"/>
            <a:ext cx="2179391" cy="15008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59" y="4026201"/>
            <a:ext cx="2451929" cy="15223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68" y="4026201"/>
            <a:ext cx="2008189" cy="19508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17" y="4368604"/>
            <a:ext cx="1967234" cy="213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0186" y="187349"/>
            <a:ext cx="9483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ОПЫТЫ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0186" y="1664677"/>
            <a:ext cx="96715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515151"/>
                </a:solidFill>
                <a:latin typeface="arial" panose="020B0604020202020204" pitchFamily="34" charset="0"/>
              </a:rPr>
              <a:t>Когда я простудилась и у меня болело горло, мама навела теплый водно-солевой раствор: 1 чайная ложка соли на стакан воды. Я полоскала этим раствором горло и мне становилось лучше.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 smtClean="0">
              <a:solidFill>
                <a:srgbClr val="51515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515151"/>
                </a:solidFill>
                <a:latin typeface="arial" panose="020B0604020202020204" pitchFamily="34" charset="0"/>
              </a:rPr>
              <a:t>Когда у меня было растяжение голеностопа, врач рекомендовал мне делать ванночки с солью, это тоже мне помогло быстрее выздороветь.</a:t>
            </a:r>
          </a:p>
          <a:p>
            <a:endParaRPr lang="ru-RU" dirty="0" smtClean="0">
              <a:solidFill>
                <a:srgbClr val="515151"/>
              </a:solidFill>
              <a:latin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rgbClr val="515151"/>
                </a:solidFill>
                <a:latin typeface="arial" panose="020B0604020202020204" pitchFamily="34" charset="0"/>
              </a:rPr>
              <a:t>Эти мои опыты использования соли доказывают ее лечебный эффект.</a:t>
            </a:r>
          </a:p>
          <a:p>
            <a:endParaRPr lang="ru-RU" i="1" dirty="0">
              <a:solidFill>
                <a:srgbClr val="51515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0186" y="4250000"/>
            <a:ext cx="94839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Насыпав соль на губку для посуды я попробовала почистить чашку от чая, в результате чашка стала чистой и блестящей.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Этот мой опыт доказал, что соль можно использовать как чистящее средство для посуды.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3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930099"/>
            <a:ext cx="7256584" cy="46287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29508" y="445477"/>
            <a:ext cx="97770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515151"/>
                </a:solidFill>
                <a:latin typeface="arial" panose="020B0604020202020204" pitchFamily="34" charset="0"/>
              </a:rPr>
              <a:t>И самый интересный опыт получился в результате использования соли в живописи.</a:t>
            </a:r>
          </a:p>
          <a:p>
            <a:pPr algn="just"/>
            <a:r>
              <a:rPr lang="ru-RU" b="1" dirty="0" smtClean="0">
                <a:solidFill>
                  <a:srgbClr val="515151"/>
                </a:solidFill>
                <a:latin typeface="arial" panose="020B0604020202020204" pitchFamily="34" charset="0"/>
              </a:rPr>
              <a:t>Сделав рисунок акварелью я посыпала мокрый лист солью и оставила его до полного высыхания. В результате</a:t>
            </a:r>
            <a:r>
              <a:rPr lang="en-US" b="1" dirty="0" smtClean="0">
                <a:solidFill>
                  <a:srgbClr val="515151"/>
                </a:solidFill>
                <a:latin typeface="arial" panose="020B0604020202020204" pitchFamily="34" charset="0"/>
              </a:rPr>
              <a:t>,</a:t>
            </a:r>
            <a:r>
              <a:rPr lang="ru-RU" b="1" dirty="0" smtClean="0">
                <a:solidFill>
                  <a:srgbClr val="515151"/>
                </a:solidFill>
                <a:latin typeface="arial" panose="020B0604020202020204" pitchFamily="34" charset="0"/>
              </a:rPr>
              <a:t> соль впитала в себя излишнюю влагу с краской и получились очень красивые разводы</a:t>
            </a:r>
            <a:r>
              <a:rPr lang="ru-RU" dirty="0" smtClean="0">
                <a:solidFill>
                  <a:srgbClr val="515151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6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4914" y="-1055937"/>
            <a:ext cx="6524882" cy="90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1878" y="1137138"/>
            <a:ext cx="86399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Заключение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ходе исследовательской работы,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 узнала,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соль в далёком прошлом была очень дорогая и приравнивалась к золоту.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наше время соль уже не ценится настолько дорого. Ее можно купить в любом продуктовом магазине. Но, тем не менее, она не перестает играть очень важную роль в жизни человека. Люди используют соль не только в пищу, но и в быту, медицине,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промышленности и даже в творчестве.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Гипотеза доказана.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2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4615" y="644769"/>
            <a:ext cx="84171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</a:p>
          <a:p>
            <a:pPr algn="ctr"/>
            <a:endParaRPr lang="ru-RU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Open Sans"/>
              </a:rPr>
              <a:t>Энциклопедия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«Всё обо всём». Т. 2,6,8,11 М.: «Пресса», 1995 Энциклопедия «Что такое? Кто такой?» Издательство «Педагогика», М., 2009. Энциклопедия «Я познаю мир», М.:АСТ «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Астрель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», 2009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Курланский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Марк. Всеобщая история соли. М.: Ж Колибри, 2007 г</a:t>
            </a:r>
            <a:r>
              <a:rPr lang="ru-RU" dirty="0"/>
              <a:t>.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 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http://www.o-soli.ru/ Соль: история и факты http://ru.wikipedia.org/wiki/Соль </a:t>
            </a:r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Интересные способы применения соли http://www.doctorflora.ru/img/poleznoe/povarennaya_sol.html Поваренная соль: польза и вред</a:t>
            </a:r>
          </a:p>
        </p:txBody>
      </p:sp>
    </p:spTree>
    <p:extLst>
      <p:ext uri="{BB962C8B-B14F-4D97-AF65-F5344CB8AC3E}">
        <p14:creationId xmlns:p14="http://schemas.microsoft.com/office/powerpoint/2010/main" val="40396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323" y="398585"/>
            <a:ext cx="8206153" cy="527538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НА ХЛЕБЕ, НА СОЛИ, </a:t>
            </a:r>
            <a:br>
              <a:rPr lang="ru-RU" b="1" dirty="0" smtClean="0"/>
            </a:br>
            <a:r>
              <a:rPr lang="ru-RU" b="1" dirty="0" smtClean="0"/>
              <a:t>НА ДОБРОМ СЛОВЕ…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800" b="1" dirty="0" smtClean="0"/>
              <a:t>СПАСИБО ЗА ВНИМАНИЕ!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0760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876" y="609600"/>
            <a:ext cx="9108832" cy="52871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Тема творческого проекта: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СОЛЬ !!!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78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РАЗДЕЛЫ ПРОЕКТА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3323" y="1172309"/>
            <a:ext cx="979782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Обоснование выбора данного проекта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Историческая справка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Соль в русском фольклоре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Соль в годы Великой отечественной войны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Способы добычи соли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Виды соли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Варианты использования соли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Мои опыты </a:t>
            </a:r>
          </a:p>
          <a:p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3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3291" y="644769"/>
            <a:ext cx="98708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0000"/>
                </a:solidFill>
                <a:latin typeface="Arial" panose="020B0604020202020204" pitchFamily="34" charset="0"/>
              </a:rPr>
              <a:t>Актуальность </a:t>
            </a:r>
            <a:r>
              <a:rPr lang="ru-RU" sz="2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моей</a:t>
            </a:r>
            <a:r>
              <a:rPr lang="ru-RU" sz="2000" i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работы заключается в том, чтобы находить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интересное, полезное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и необычное рядом, в доступных для наблюдения и изучения предметах.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Я выбрала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соль.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 Соль есть на каждом столе, в каждом доме. Для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моих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наблюдений и опытов потребовался один пакет поваренной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соли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723291" y="2143069"/>
            <a:ext cx="7877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 исследования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как можно больше о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соли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3291" y="2718041"/>
            <a:ext cx="9460524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исторические сведения о соли.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Узнать о значении соли в жизни человека.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Собрать материал о применении соли в сферах деятельности человека.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Провести опыты с пищевой солью.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1078522"/>
            <a:ext cx="964809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Гипотеза: 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соль очень широко применяется как пищевой продукт, то возможно, она может применяться и для других целей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применение пищевой поваренной соли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исследования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соль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изучение, анализ научной литературы,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опыты.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1008" y="231973"/>
            <a:ext cx="7376449" cy="2744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Без соли невозможно существование ни одной живой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клетки.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СОЛЬ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разные люди ответят по-разному. Так, химик скажет, что это химическое соединение, результат взаимодействия щелочи и кислоты – хлористый натрий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Минеролог пояснит, что соль – это, прежде всего, плод геологических процессов, происходивших на протяжении веков. Кулинар заявит, что соль – это непременная составляющая многих блюд, без которой пища будет пресной и невкусной. И каждый из этих людей будет по-своему прав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2239108"/>
            <a:ext cx="11219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</a:t>
            </a:r>
          </a:p>
          <a:p>
            <a:endParaRPr lang="ru-RU" b="1" i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Исторические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факты: </a:t>
            </a:r>
            <a:endParaRPr lang="ru-RU" b="1" i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u-RU" b="1" i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Verdana" panose="020B0604030504040204" pitchFamily="34" charset="0"/>
              </a:rPr>
              <a:t>Происхождение </a:t>
            </a:r>
            <a:r>
              <a:rPr lang="ru-RU" i="1" dirty="0">
                <a:latin typeface="Verdana" panose="020B0604030504040204" pitchFamily="34" charset="0"/>
              </a:rPr>
              <a:t>слова соль связано с Солнцем: старинное славянское название Солнца - </a:t>
            </a:r>
            <a:r>
              <a:rPr lang="ru-RU" i="1" dirty="0" err="1">
                <a:latin typeface="Verdana" panose="020B0604030504040204" pitchFamily="34" charset="0"/>
              </a:rPr>
              <a:t>Солонь</a:t>
            </a:r>
            <a:r>
              <a:rPr lang="ru-RU" i="1" dirty="0">
                <a:latin typeface="Verdana" panose="020B0604030504040204" pitchFamily="34" charset="0"/>
              </a:rPr>
              <a:t> (так, кстати, назывался македонский город - ныне греческий порт Салоники); «идти посолонь» (старинное выражение), которое означает: «идти по Солнцу».</a:t>
            </a:r>
            <a:endParaRPr lang="ru-RU" dirty="0">
              <a:latin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столах императоров, царей, королей стояли солонки из золота, и заведовал ими особо доверенный человек –</a:t>
            </a:r>
            <a:r>
              <a:rPr lang="ru-RU" b="1" i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солоничий</a:t>
            </a:r>
            <a:r>
              <a:rPr lang="ru-RU" b="1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торжественных пирах ее подавали на столы знатных гостей. Чем почетнее гость, тем ближе его сажали к солонке с солью, а прочие же расходились </a:t>
            </a:r>
            <a:r>
              <a:rPr lang="ru-RU" b="1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«не солоно хлебавши»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Соль была настолько дорога, что из-за неё устраивали войны. Так, в России в XVII веке произошёл Соляной бунт, вызванный высокими ценами на соль. </a:t>
            </a:r>
            <a:endParaRPr lang="ru-RU" i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средние века соль выступала в роли денег. </a:t>
            </a:r>
            <a:endParaRPr lang="ru-RU" i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ru-RU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многих народов существовал обычай «солить» новорожденных: люди верили, что это защитит малышей от злых духов. 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204" y="879676"/>
            <a:ext cx="2901871" cy="222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51007" y="567161"/>
            <a:ext cx="10197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По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старинной традиции, хлебом с солью до сих пор на Руси встречают важного гостя: он должен отломить кусочек хлеба, посолить его и съесть. Это пожелание добра,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выражение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гостеприимства. Этот старинный обряд означает, что гость вступил в дружеские отношения, готов разделить все их беды и заботы.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70" y="1903031"/>
            <a:ext cx="2949386" cy="19642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0034" y="1903032"/>
            <a:ext cx="78360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русском народном фольклоре сложено много пословиц, поговорок, загадок о соли.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«Соль всему голова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без соли и жито - трава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 нет и слова нет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соли стол кривой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«Спасибо тому, кто поит и кормит, а вдвое тому, кто хлеб-соль помнит»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«Старая хлеб-соль не забывается»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«Хлеб-соль и разбойника смиряет»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«Пуд соли съешь прежде чем познаешь человека»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 кем хлеб-соль водишь, на того и походишь»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35261" y="4954968"/>
            <a:ext cx="10069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русской народной сказке «Соль» говорится о том, как Иван продал заморскому королю корабль простой соли за полный корабль золота и серебра.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435261" y="5693733"/>
            <a:ext cx="1047538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1F1F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в </a:t>
            </a:r>
            <a:r>
              <a:rPr lang="ru-RU" dirty="0">
                <a:solidFill>
                  <a:srgbClr val="1F1F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самой божественной из книг, Библии, соль употребляется более пятидесяти раз, </a:t>
            </a:r>
            <a:r>
              <a:rPr lang="ru-RU" dirty="0" smtClean="0">
                <a:solidFill>
                  <a:srgbClr val="1F1F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1F1F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 соли в ней символизирует вступление в особые отношения с Богом.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9433" y="243069"/>
            <a:ext cx="1065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Известно, что во время Великой Отечественной войны хирурги, работавшие в полевых госпиталях, накладывали раненым на обширные рваные раны хлопчатобумажную ткань, смоченную в растворе поваренной соли. Таким образом они спасали их от гангрены. Через 3-4 дня раны становились чистыми.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04" y="1379910"/>
            <a:ext cx="8345347" cy="54242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72" y="1134320"/>
            <a:ext cx="6944810" cy="174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2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1231" y="1617785"/>
            <a:ext cx="101170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После </a:t>
            </a:r>
            <a:r>
              <a:rPr lang="ru-RU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просмотра иллюстраций из журналов, энциклопедий и книг я узнала</a:t>
            </a:r>
            <a:r>
              <a:rPr lang="ru-RU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каменную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соль добывают в горах шахтным или карьерным способом при помощи комбайнов;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выварочною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делают так – сначала из-под земли добывают рассол, затем из него выпаривают воду и получают соль (соль «Экстра»);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садочную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соль выпаривают под лучами солнца в специальных бассейнах из морской или соленой озерной воды;</a:t>
            </a:r>
          </a:p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самосадочную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– поваренную соль или озерную, добывают из пластов на дне соляных озер, собирают ее солесосом (морская соль);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23846" y="4468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добывают соль?</a:t>
            </a:r>
            <a:endParaRPr lang="ru-RU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8" y="4679246"/>
            <a:ext cx="3081794" cy="19978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77" y="4557345"/>
            <a:ext cx="3067539" cy="23006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46" y="4569831"/>
            <a:ext cx="2883878" cy="21629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031" y="4625516"/>
            <a:ext cx="2735384" cy="205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751</TotalTime>
  <Words>1045</Words>
  <Application>Microsoft Office PowerPoint</Application>
  <PresentationFormat>Широкоэкранный</PresentationFormat>
  <Paragraphs>108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Arial</vt:lpstr>
      <vt:lpstr>Arial Black</vt:lpstr>
      <vt:lpstr>Calibri</vt:lpstr>
      <vt:lpstr>Century Gothic</vt:lpstr>
      <vt:lpstr>Open Sans</vt:lpstr>
      <vt:lpstr>Times New Roman</vt:lpstr>
      <vt:lpstr>Verdana</vt:lpstr>
      <vt:lpstr>Wingdings</vt:lpstr>
      <vt:lpstr>Wingdings 3</vt:lpstr>
      <vt:lpstr>Легкий дым</vt:lpstr>
      <vt:lpstr>МБОУ гимназия № 12 г. Липецка «Гармония»  ТВОРЧЕСКИЙ ПРОЕКТ   Автор проекта: ученица 4 «В» класса   Алина Никитина                                         Руководитель проекта:                                            Татьяна Семеновна Соколова  г. Липецк 2018г </vt:lpstr>
      <vt:lpstr>Тема творческого проекта:    СОЛЬ !!!</vt:lpstr>
      <vt:lpstr>РАЗДЕЛЫ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НА ХЛЕБЕ, НА СОЛИ,  НА ДОБРОМ СЛОВЕ…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гимназия № 12 г. Липецка ТВОРЧЕСКИЙ ПРОЕКТ   Автор проекта: ученица 3 «В» класса   Алина Никитина                                         Руководитель проекта:                                            Татьяна Семеновна Соколова г. Липецк 2017г</dc:title>
  <dc:creator>Оксана</dc:creator>
  <cp:lastModifiedBy>Оксана</cp:lastModifiedBy>
  <cp:revision>73</cp:revision>
  <dcterms:created xsi:type="dcterms:W3CDTF">2017-03-07T10:26:20Z</dcterms:created>
  <dcterms:modified xsi:type="dcterms:W3CDTF">2018-03-19T19:46:48Z</dcterms:modified>
</cp:coreProperties>
</file>