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3" r:id="rId2"/>
    <p:sldId id="260" r:id="rId3"/>
    <p:sldId id="257" r:id="rId4"/>
    <p:sldId id="259" r:id="rId5"/>
    <p:sldId id="264" r:id="rId6"/>
    <p:sldId id="265" r:id="rId7"/>
    <p:sldId id="266" r:id="rId8"/>
    <p:sldId id="267" r:id="rId9"/>
    <p:sldId id="268" r:id="rId10"/>
    <p:sldId id="270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941" autoAdjust="0"/>
    <p:restoredTop sz="94660"/>
  </p:normalViewPr>
  <p:slideViewPr>
    <p:cSldViewPr>
      <p:cViewPr varScale="1">
        <p:scale>
          <a:sx n="68" d="100"/>
          <a:sy n="68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BFF25-5D23-47D6-AAC0-07A11083C91C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EB2D3-674A-4E5B-9C1A-0474F6970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88B2D-C84D-4ED5-A852-14F436B1295C}" type="datetime1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гном 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251520" y="3573016"/>
            <a:ext cx="3131840" cy="25699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28B3F-F462-4BF8-BC7A-2EB4F5F24915}" type="datetime1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FA4D-9AB8-4DC4-99AA-9640DAE030E4}" type="datetime1">
              <a:rPr lang="ru-RU" smtClean="0"/>
              <a:pPr/>
              <a:t>23.06.2022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E6A-4DC7-4213-8922-A6EF5EC14636}" type="datetime1">
              <a:rPr lang="ru-RU" smtClean="0"/>
              <a:pPr/>
              <a:t>23.06.2022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5E56-EBE2-48CF-AE6D-2F1F29BF6BE9}" type="datetime1">
              <a:rPr lang="ru-RU" smtClean="0"/>
              <a:pPr/>
              <a:t>23.06.2022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CE3A-A626-4424-B2A4-0566C8FEE999}" type="datetime1">
              <a:rPr lang="ru-RU" smtClean="0"/>
              <a:pPr/>
              <a:t>23.06.2022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47043-55CA-4297-80D0-C6368438BD47}" type="datetime1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andia.ru/text/category/vidi_deyatelmznosti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340768"/>
            <a:ext cx="7530630" cy="2659736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«Проектная деятельность»</a:t>
            </a:r>
            <a:b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развитии </a:t>
            </a:r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познавательного интереса дошкольника»</a:t>
            </a:r>
            <a:endParaRPr lang="ru-RU" sz="48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14942" y="5357826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 воспитатель: </a:t>
            </a:r>
            <a:endParaRPr lang="ru-RU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Дорохова Е.В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«Волшебница соль»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5" name="Picture 7" descr="IMG_0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214818"/>
            <a:ext cx="300039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9" descr="imageвапрнгошщ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071546"/>
            <a:ext cx="2857520" cy="1526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0" descr="IMG_02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714884"/>
            <a:ext cx="2327800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 descr="IMG_028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2285992"/>
            <a:ext cx="2857520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IMG_02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4071942"/>
            <a:ext cx="2486663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Ck4Qz11KTW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1357298"/>
            <a:ext cx="2226793" cy="2514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9" descr="imageк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1357298"/>
            <a:ext cx="2538467" cy="3086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340768"/>
            <a:ext cx="7530630" cy="2659736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</a:rPr>
              <a:t>СПАСИБО ЗА ВНИМАНИЕ!!!</a:t>
            </a:r>
            <a:endParaRPr lang="ru-RU" sz="48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Актуальность выбранной темы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fontAlgn="base">
              <a:buNone/>
            </a:pPr>
            <a:r>
              <a:rPr lang="ru-RU" i="1" dirty="0" smtClean="0">
                <a:solidFill>
                  <a:srgbClr val="7030A0"/>
                </a:solidFill>
              </a:rPr>
              <a:t>       Актуальность выбранной темы заключается в том, что модель современного выпускника детского сада строится на принципах самостоятельности, способности логически и творчески мыслить, решать поставленные задачи и определять конкретные цели – всё это формируется на начальных ступенях дошкольного и школьного образования. Поэтому внедрение в практику работы с дошкольниками метода проектов является эффективным средством развития познавательно-творческих способностей детей.</a:t>
            </a:r>
          </a:p>
          <a:p>
            <a:pPr fontAlgn="base">
              <a:buNone/>
            </a:pPr>
            <a:r>
              <a:rPr lang="ru-RU" i="1" dirty="0" smtClean="0">
                <a:solidFill>
                  <a:srgbClr val="7030A0"/>
                </a:solidFill>
              </a:rPr>
              <a:t>     Проектная деятельность обладает огромным развивающим потенциалом, она не только создает условия для поддержки и развития детских интересов и способностей, но и нацелена на развитие индивидуальности ребенка, его самостоятельности, инициативности, поисковой активности. В проектной деятельности я стараюсь стать партнером, помощником ребенка, создать такую образовательную среду, в которой каждый из детей мог бы активно действовать, сообразуясь со своими потребностями, интересами, целями и возможностями.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400" dirty="0" smtClean="0"/>
          </a:p>
          <a:p>
            <a:pPr algn="r"/>
            <a:endParaRPr lang="ru-RU" sz="2400" dirty="0" smtClean="0"/>
          </a:p>
          <a:p>
            <a:pPr algn="ctr"/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42910" y="500042"/>
            <a:ext cx="821537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Используемая форма работы - это продукт совместного творчества ребенка и взрослого (воспитателя, родителей), обеспечивающий особую атмосферу, которая позволяет каждому ребенку реализовать свою познавательную активность, подводит детей к самостоятельному поиску причин, способов действий, проявлению художественно-творческих способностей. Вовлекать ребенка надо ненавязчиво, давая ему посильные задания: раскрашивать рисунки, рисовать, вырезать, наклеивать, заучивать стихи и загадки, решать кроссворды и т. д.  Суть работы над проектом направлена на достижение реального результата, который можно получить при решении какой-либо проблемы. Это самостоятельная или коллективная творчески завершенная работа, имеющая значимый результат. Трудность заключается в том, что дошкольники не умеют самостоятельно ни читать, ни писать, но практика показывала, что интерес у детей к этому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tooltip="Виды деятельности"/>
              </a:rPr>
              <a:t>виду деятельности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проявляется, а тематика и содержание проектов для дошкольников могут быть самыми разнообразными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Выделяют три основных вида проектной деятельности: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Творческо-исследовательские;</a:t>
            </a:r>
          </a:p>
          <a:p>
            <a:r>
              <a:rPr lang="ru-RU" b="1" dirty="0" err="1" smtClean="0">
                <a:solidFill>
                  <a:srgbClr val="7030A0"/>
                </a:solidFill>
              </a:rPr>
              <a:t>Ролево-игровые</a:t>
            </a:r>
            <a:r>
              <a:rPr lang="ru-RU" b="1" dirty="0" smtClean="0">
                <a:solidFill>
                  <a:srgbClr val="7030A0"/>
                </a:solidFill>
              </a:rPr>
              <a:t>;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Информационные.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  </a:t>
            </a:r>
            <a:r>
              <a:rPr lang="ru-RU" dirty="0" smtClean="0">
                <a:solidFill>
                  <a:srgbClr val="FF0000"/>
                </a:solidFill>
              </a:rPr>
              <a:t>каждый из которых обладает своими особенностями, структурой и характерными этапами реализации.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При организации детского проектирования, соблюдаю следующие условия: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>
            <a:normAutofit/>
          </a:bodyPr>
          <a:lstStyle/>
          <a:p>
            <a:pPr fontAlgn="base"/>
            <a:r>
              <a:rPr lang="ru-RU" sz="2000" dirty="0" smtClean="0">
                <a:solidFill>
                  <a:srgbClr val="7030A0"/>
                </a:solidFill>
              </a:rPr>
              <a:t>учет интересов ребенка;</a:t>
            </a:r>
          </a:p>
          <a:p>
            <a:pPr fontAlgn="base"/>
            <a:r>
              <a:rPr lang="ru-RU" sz="2000" dirty="0" smtClean="0">
                <a:solidFill>
                  <a:srgbClr val="7030A0"/>
                </a:solidFill>
              </a:rPr>
              <a:t> деятельность без принуждения, «от всего сердца»; </a:t>
            </a:r>
          </a:p>
          <a:p>
            <a:pPr fontAlgn="base"/>
            <a:r>
              <a:rPr lang="ru-RU" sz="2000" dirty="0" smtClean="0">
                <a:solidFill>
                  <a:srgbClr val="7030A0"/>
                </a:solidFill>
              </a:rPr>
              <a:t>тематика (проблема) из близкого окружения и адекватна возрасту;</a:t>
            </a:r>
          </a:p>
          <a:p>
            <a:pPr fontAlgn="base"/>
            <a:r>
              <a:rPr lang="ru-RU" sz="2000" dirty="0" smtClean="0">
                <a:solidFill>
                  <a:srgbClr val="7030A0"/>
                </a:solidFill>
              </a:rPr>
              <a:t> предоставление самостоятельности и поддержка детской инициативы; </a:t>
            </a:r>
          </a:p>
          <a:p>
            <a:pPr fontAlgn="base"/>
            <a:r>
              <a:rPr lang="ru-RU" sz="2000" dirty="0" smtClean="0">
                <a:solidFill>
                  <a:srgbClr val="7030A0"/>
                </a:solidFill>
              </a:rPr>
              <a:t>совместное с взрослыми поэтапное достижение цели.</a:t>
            </a:r>
          </a:p>
          <a:p>
            <a:pPr fontAlgn="base"/>
            <a:endParaRPr lang="ru-RU" sz="2000" dirty="0" smtClean="0">
              <a:solidFill>
                <a:srgbClr val="7030A0"/>
              </a:solidFill>
            </a:endParaRPr>
          </a:p>
          <a:p>
            <a:pPr fontAlgn="base"/>
            <a:endParaRPr lang="ru-RU" sz="2000" dirty="0" smtClean="0">
              <a:solidFill>
                <a:srgbClr val="7030A0"/>
              </a:solidFill>
            </a:endParaRPr>
          </a:p>
          <a:p>
            <a:pPr fontAlgn="base"/>
            <a:endParaRPr lang="ru-RU" sz="2000" dirty="0" smtClean="0">
              <a:solidFill>
                <a:srgbClr val="7030A0"/>
              </a:solidFill>
            </a:endParaRP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целью поддержания этого интереса я использовала и реализовала следующие формы детских проектов:</a:t>
            </a:r>
            <a:br>
              <a:rPr lang="ru-RU" sz="22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«Я не хочу рисовать кисточкой?»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pic>
        <p:nvPicPr>
          <p:cNvPr id="4" name="Содержимое 3" descr="C:\Users\лена\Desktop\L6dkd3KwY0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4143380"/>
            <a:ext cx="4501342" cy="2502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лена\Desktop\C1w66sdMh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785926"/>
            <a:ext cx="262731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лена\Desktop\NW2WqbrEKW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785926"/>
            <a:ext cx="278608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лена\Desktop\51r3WC2mKRM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928802"/>
            <a:ext cx="2714644" cy="2043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лена\Desktop\3ASVoh8Ypz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3929066"/>
            <a:ext cx="335758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«В гостях у сказки»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C:\Users\лена\Desktop\13-10-2021_20-40-07\20210312_133644.jpg"/>
          <p:cNvPicPr>
            <a:picLocks noGrp="1"/>
          </p:cNvPicPr>
          <p:nvPr>
            <p:ph idx="1"/>
          </p:nvPr>
        </p:nvPicPr>
        <p:blipFill>
          <a:blip r:embed="rId2" cstate="print"/>
          <a:srcRect l="281"/>
          <a:stretch>
            <a:fillRect/>
          </a:stretch>
        </p:blipFill>
        <p:spPr bwMode="auto">
          <a:xfrm>
            <a:off x="0" y="1285860"/>
            <a:ext cx="278608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лена\Desktop\13-10-2021_20-40-07\20210312_1313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214422"/>
            <a:ext cx="3724275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лена\Desktop\13-10-2021_20-40-07\20200122_09513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897054" y="1531914"/>
            <a:ext cx="3495675" cy="2860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лена\Desktop\13-10-2021_20-40-07\20191205_07213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64331" y="2821793"/>
            <a:ext cx="3286148" cy="4214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лена\Desktop\13-10-2021_20-40-07\20191129_11193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3214686"/>
            <a:ext cx="464347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«Скоро новый год»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лена\Desktop\13-10-2021_20-15-59\20191209_0917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500563" y="2643183"/>
            <a:ext cx="5357847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лена\Desktop\13-10-2021_20-15-59\20191217_0928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928934"/>
            <a:ext cx="307183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лена\Desktop\13-10-2021_20-15-59\20191217_08405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143512"/>
            <a:ext cx="264320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лена\Desktop\13-10-2021_20-15-59\20191220_09541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929066"/>
            <a:ext cx="2643206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лена\Desktop\13-10-2021_20-15-59\20191220_09551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3" y="2500307"/>
            <a:ext cx="264320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лена\Desktop\13-10-2021_20-15-59\20191220_09542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285860"/>
            <a:ext cx="2636807" cy="1247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лена\Desktop\13-10-2021_20-15-59\20191224_09291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488" y="1285860"/>
            <a:ext cx="3071834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лена\Desktop\13-10-2021_20-15-59\20191211_16123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488" y="4643446"/>
            <a:ext cx="307183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«Вода-капля жизни»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7818" y="1428736"/>
            <a:ext cx="3199915" cy="23706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37407" y="4009604"/>
            <a:ext cx="4764472" cy="26202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8596" y="3429000"/>
            <a:ext cx="2258616" cy="313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5"/>
          <a:stretch>
            <a:fillRect/>
          </a:stretch>
        </p:blipFill>
        <p:spPr>
          <a:xfrm>
            <a:off x="357158" y="1214422"/>
            <a:ext cx="3490570" cy="21872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универсальный шаблон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универсальный шаблон 1</Template>
  <TotalTime>175</TotalTime>
  <Words>322</Words>
  <Application>Microsoft Office PowerPoint</Application>
  <PresentationFormat>Экран (4:3)</PresentationFormat>
  <Paragraphs>27</Paragraphs>
  <Slides>11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универсальный шаблон 1</vt:lpstr>
      <vt:lpstr>«Проектная деятельность»  в развитии познавательного интереса дошкольника»</vt:lpstr>
      <vt:lpstr>Актуальность выбранной темы</vt:lpstr>
      <vt:lpstr>Слайд 3</vt:lpstr>
      <vt:lpstr>Слайд 4</vt:lpstr>
      <vt:lpstr>При организации детского проектирования, соблюдаю следующие условия: </vt:lpstr>
      <vt:lpstr>  С целью поддержания этого интереса я использовала и реализовала следующие формы детских проектов: «Я не хочу рисовать кисточкой?» </vt:lpstr>
      <vt:lpstr>«В гостях у сказки»</vt:lpstr>
      <vt:lpstr>«Скоро новый год»</vt:lpstr>
      <vt:lpstr>«Вода-капля жизни»</vt:lpstr>
      <vt:lpstr>«Волшебница соль»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Универсальный шаблон</dc:title>
  <dc:creator>N</dc:creator>
  <cp:lastModifiedBy>лена</cp:lastModifiedBy>
  <cp:revision>22</cp:revision>
  <dcterms:created xsi:type="dcterms:W3CDTF">2017-12-13T01:58:46Z</dcterms:created>
  <dcterms:modified xsi:type="dcterms:W3CDTF">2022-06-23T16:26:09Z</dcterms:modified>
</cp:coreProperties>
</file>