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sldIdLst>
    <p:sldId id="256" r:id="rId2"/>
    <p:sldId id="257" r:id="rId3"/>
    <p:sldId id="258" r:id="rId4"/>
    <p:sldId id="259" r:id="rId5"/>
    <p:sldId id="260" r:id="rId6"/>
    <p:sldId id="261" r:id="rId7"/>
    <p:sldId id="264" r:id="rId8"/>
    <p:sldId id="265" r:id="rId9"/>
    <p:sldId id="263" r:id="rId1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536"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diagrams/_rels/data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diagrams/_rels/data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 Id="rId6" Type="http://schemas.openxmlformats.org/officeDocument/2006/relationships/image" Target="../media/image22.jpeg"/><Relationship Id="rId5" Type="http://schemas.openxmlformats.org/officeDocument/2006/relationships/image" Target="../media/image21.jpg"/><Relationship Id="rId4" Type="http://schemas.openxmlformats.org/officeDocument/2006/relationships/image" Target="../media/image20.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 Id="rId6" Type="http://schemas.openxmlformats.org/officeDocument/2006/relationships/image" Target="../media/image22.jpeg"/><Relationship Id="rId5" Type="http://schemas.openxmlformats.org/officeDocument/2006/relationships/image" Target="../media/image21.jpg"/><Relationship Id="rId4" Type="http://schemas.openxmlformats.org/officeDocument/2006/relationships/image" Target="../media/image2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99BE8B-4827-4966-A7B3-835250AE7074}" type="doc">
      <dgm:prSet loTypeId="urn:microsoft.com/office/officeart/2009/3/layout/SnapshotPictureList" loCatId="picture" qsTypeId="urn:microsoft.com/office/officeart/2005/8/quickstyle/3d6" qsCatId="3D" csTypeId="urn:microsoft.com/office/officeart/2005/8/colors/accent1_2" csCatId="accent1" phldr="1"/>
      <dgm:spPr/>
    </dgm:pt>
    <dgm:pt modelId="{967E95CE-4E75-4030-975B-C4682A141901}">
      <dgm:prSet phldrT="[Текст]" custT="1"/>
      <dgm:spPr/>
      <dgm:t>
        <a:bodyPr/>
        <a:lstStyle/>
        <a:p>
          <a:r>
            <a:rPr lang="en-US" sz="1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Amateur Rugby</a:t>
          </a:r>
          <a:endParaRPr lang="ru-RU" sz="1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dgm:t>
    </dgm:pt>
    <dgm:pt modelId="{0CE26DB6-9515-4486-9669-E3D80D8E02EE}" type="parTrans" cxnId="{86B53125-9B2E-489C-BF41-BBF8CA7D92E4}">
      <dgm:prSet/>
      <dgm:spPr/>
      <dgm:t>
        <a:bodyPr/>
        <a:lstStyle/>
        <a:p>
          <a:endParaRPr lang="ru-RU"/>
        </a:p>
      </dgm:t>
    </dgm:pt>
    <dgm:pt modelId="{9C9DBD24-44AD-4697-8FB9-F906BA3039AC}" type="sibTrans" cxnId="{86B53125-9B2E-489C-BF41-BBF8CA7D92E4}">
      <dgm:prSet/>
      <dgm:spPr/>
      <dgm:t>
        <a:bodyPr/>
        <a:lstStyle/>
        <a:p>
          <a:endParaRPr lang="ru-RU"/>
        </a:p>
      </dgm:t>
    </dgm:pt>
    <dgm:pt modelId="{83D441CC-1B1E-4D54-A5D3-616145605121}">
      <dgm:prSet phldrT="[Текст]" custT="1"/>
      <dgm:spPr/>
      <dgm:t>
        <a:bodyPr/>
        <a:lstStyle/>
        <a:p>
          <a:r>
            <a:rPr lang="en-US" sz="1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Professional Rugby</a:t>
          </a:r>
          <a:endParaRPr lang="ru-RU" sz="1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dgm:t>
    </dgm:pt>
    <dgm:pt modelId="{60120D42-3D6F-4991-805F-D7A24D062C34}" type="parTrans" cxnId="{C9DDE3A7-AE35-4AB7-9B66-669CD7658790}">
      <dgm:prSet/>
      <dgm:spPr/>
      <dgm:t>
        <a:bodyPr/>
        <a:lstStyle/>
        <a:p>
          <a:endParaRPr lang="ru-RU"/>
        </a:p>
      </dgm:t>
    </dgm:pt>
    <dgm:pt modelId="{1B4B76D2-30B7-4A01-9AEB-1BF7C22054F7}" type="sibTrans" cxnId="{C9DDE3A7-AE35-4AB7-9B66-669CD7658790}">
      <dgm:prSet/>
      <dgm:spPr/>
      <dgm:t>
        <a:bodyPr/>
        <a:lstStyle/>
        <a:p>
          <a:endParaRPr lang="ru-RU"/>
        </a:p>
      </dgm:t>
    </dgm:pt>
    <dgm:pt modelId="{CC43464D-977D-4EE2-AA7D-92F674508A2C}" type="pres">
      <dgm:prSet presAssocID="{7E99BE8B-4827-4966-A7B3-835250AE7074}" presName="Name0" presStyleCnt="0">
        <dgm:presLayoutVars>
          <dgm:chMax/>
          <dgm:chPref/>
          <dgm:dir/>
          <dgm:animLvl val="lvl"/>
        </dgm:presLayoutVars>
      </dgm:prSet>
      <dgm:spPr/>
    </dgm:pt>
    <dgm:pt modelId="{5F8DB6C4-487D-44D6-903F-73E335C25EC0}" type="pres">
      <dgm:prSet presAssocID="{967E95CE-4E75-4030-975B-C4682A141901}" presName="composite" presStyleCnt="0"/>
      <dgm:spPr/>
    </dgm:pt>
    <dgm:pt modelId="{A2BAC483-292E-4CD7-8623-CB64D77D65E2}" type="pres">
      <dgm:prSet presAssocID="{967E95CE-4E75-4030-975B-C4682A141901}" presName="ParentAccentShape" presStyleLbl="trBgShp" presStyleIdx="0" presStyleCnt="2"/>
      <dgm:spPr/>
    </dgm:pt>
    <dgm:pt modelId="{1852EA4B-D097-4596-8676-49E1F868957B}" type="pres">
      <dgm:prSet presAssocID="{967E95CE-4E75-4030-975B-C4682A141901}" presName="ParentText" presStyleLbl="revTx" presStyleIdx="0" presStyleCnt="4">
        <dgm:presLayoutVars>
          <dgm:chMax val="1"/>
          <dgm:chPref val="1"/>
          <dgm:bulletEnabled val="1"/>
        </dgm:presLayoutVars>
      </dgm:prSet>
      <dgm:spPr/>
      <dgm:t>
        <a:bodyPr/>
        <a:lstStyle/>
        <a:p>
          <a:endParaRPr lang="ru-RU"/>
        </a:p>
      </dgm:t>
    </dgm:pt>
    <dgm:pt modelId="{2DF6A3C7-A52B-40F0-AE53-4B8EA44362E0}" type="pres">
      <dgm:prSet presAssocID="{967E95CE-4E75-4030-975B-C4682A141901}" presName="ChildText" presStyleLbl="revTx" presStyleIdx="1" presStyleCnt="4">
        <dgm:presLayoutVars>
          <dgm:chMax val="0"/>
          <dgm:chPref val="0"/>
        </dgm:presLayoutVars>
      </dgm:prSet>
      <dgm:spPr/>
    </dgm:pt>
    <dgm:pt modelId="{2AF7A439-93C6-47B1-9BBE-D8EA4A1B9D1B}" type="pres">
      <dgm:prSet presAssocID="{967E95CE-4E75-4030-975B-C4682A141901}" presName="ChildAccentShape" presStyleLbl="trBgShp" presStyleIdx="0" presStyleCnt="2"/>
      <dgm:spPr/>
    </dgm:pt>
    <dgm:pt modelId="{FA6900E2-4407-417B-AE89-D535BEED91F9}" type="pres">
      <dgm:prSet presAssocID="{967E95CE-4E75-4030-975B-C4682A141901}" presName="Image" presStyleLbl="alignImgPlace1"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000" r="-2000"/>
          </a:stretch>
        </a:blipFill>
      </dgm:spPr>
    </dgm:pt>
    <dgm:pt modelId="{1A0D8318-8D20-480C-8DB0-8446086EA95D}" type="pres">
      <dgm:prSet presAssocID="{9C9DBD24-44AD-4697-8FB9-F906BA3039AC}" presName="sibTrans" presStyleCnt="0"/>
      <dgm:spPr/>
    </dgm:pt>
    <dgm:pt modelId="{0B5B83F8-0C99-4C3C-A67B-F0D8D681A314}" type="pres">
      <dgm:prSet presAssocID="{83D441CC-1B1E-4D54-A5D3-616145605121}" presName="composite" presStyleCnt="0"/>
      <dgm:spPr/>
    </dgm:pt>
    <dgm:pt modelId="{D282C4C8-5445-4F75-9965-1F675A63ED19}" type="pres">
      <dgm:prSet presAssocID="{83D441CC-1B1E-4D54-A5D3-616145605121}" presName="ParentAccentShape" presStyleLbl="trBgShp" presStyleIdx="1" presStyleCnt="2"/>
      <dgm:spPr/>
    </dgm:pt>
    <dgm:pt modelId="{958A07A5-FE6B-43B2-B67C-E066003F3CAE}" type="pres">
      <dgm:prSet presAssocID="{83D441CC-1B1E-4D54-A5D3-616145605121}" presName="ParentText" presStyleLbl="revTx" presStyleIdx="2" presStyleCnt="4">
        <dgm:presLayoutVars>
          <dgm:chMax val="1"/>
          <dgm:chPref val="1"/>
          <dgm:bulletEnabled val="1"/>
        </dgm:presLayoutVars>
      </dgm:prSet>
      <dgm:spPr/>
      <dgm:t>
        <a:bodyPr/>
        <a:lstStyle/>
        <a:p>
          <a:endParaRPr lang="ru-RU"/>
        </a:p>
      </dgm:t>
    </dgm:pt>
    <dgm:pt modelId="{F5E33926-BC3A-4E95-9832-390D9885984D}" type="pres">
      <dgm:prSet presAssocID="{83D441CC-1B1E-4D54-A5D3-616145605121}" presName="ChildText" presStyleLbl="revTx" presStyleIdx="3" presStyleCnt="4">
        <dgm:presLayoutVars>
          <dgm:chMax val="0"/>
          <dgm:chPref val="0"/>
        </dgm:presLayoutVars>
      </dgm:prSet>
      <dgm:spPr/>
    </dgm:pt>
    <dgm:pt modelId="{944718FC-CB1A-4280-8ADF-D7A84E37496A}" type="pres">
      <dgm:prSet presAssocID="{83D441CC-1B1E-4D54-A5D3-616145605121}" presName="ChildAccentShape" presStyleLbl="trBgShp" presStyleIdx="1" presStyleCnt="2"/>
      <dgm:spPr/>
    </dgm:pt>
    <dgm:pt modelId="{19153D43-9557-4FEE-A36D-C745E622AB2D}" type="pres">
      <dgm:prSet presAssocID="{83D441CC-1B1E-4D54-A5D3-616145605121}" presName="Image" presStyleLbl="alignImgPlace1" presStyleIdx="1"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000" r="-2000"/>
          </a:stretch>
        </a:blipFill>
      </dgm:spPr>
    </dgm:pt>
  </dgm:ptLst>
  <dgm:cxnLst>
    <dgm:cxn modelId="{5C66233A-6802-4165-B5A3-AFC050CFC99E}" type="presOf" srcId="{83D441CC-1B1E-4D54-A5D3-616145605121}" destId="{958A07A5-FE6B-43B2-B67C-E066003F3CAE}" srcOrd="0" destOrd="0" presId="urn:microsoft.com/office/officeart/2009/3/layout/SnapshotPictureList"/>
    <dgm:cxn modelId="{86B53125-9B2E-489C-BF41-BBF8CA7D92E4}" srcId="{7E99BE8B-4827-4966-A7B3-835250AE7074}" destId="{967E95CE-4E75-4030-975B-C4682A141901}" srcOrd="0" destOrd="0" parTransId="{0CE26DB6-9515-4486-9669-E3D80D8E02EE}" sibTransId="{9C9DBD24-44AD-4697-8FB9-F906BA3039AC}"/>
    <dgm:cxn modelId="{C9DDE3A7-AE35-4AB7-9B66-669CD7658790}" srcId="{7E99BE8B-4827-4966-A7B3-835250AE7074}" destId="{83D441CC-1B1E-4D54-A5D3-616145605121}" srcOrd="1" destOrd="0" parTransId="{60120D42-3D6F-4991-805F-D7A24D062C34}" sibTransId="{1B4B76D2-30B7-4A01-9AEB-1BF7C22054F7}"/>
    <dgm:cxn modelId="{B4945B97-79CF-4A2D-8600-3C3CFD2595D8}" type="presOf" srcId="{967E95CE-4E75-4030-975B-C4682A141901}" destId="{1852EA4B-D097-4596-8676-49E1F868957B}" srcOrd="0" destOrd="0" presId="urn:microsoft.com/office/officeart/2009/3/layout/SnapshotPictureList"/>
    <dgm:cxn modelId="{B54FF7BD-2618-47D1-A4E6-53C062339E86}" type="presOf" srcId="{7E99BE8B-4827-4966-A7B3-835250AE7074}" destId="{CC43464D-977D-4EE2-AA7D-92F674508A2C}" srcOrd="0" destOrd="0" presId="urn:microsoft.com/office/officeart/2009/3/layout/SnapshotPictureList"/>
    <dgm:cxn modelId="{6485019D-13C2-44FC-B7B8-C538DC820604}" type="presParOf" srcId="{CC43464D-977D-4EE2-AA7D-92F674508A2C}" destId="{5F8DB6C4-487D-44D6-903F-73E335C25EC0}" srcOrd="0" destOrd="0" presId="urn:microsoft.com/office/officeart/2009/3/layout/SnapshotPictureList"/>
    <dgm:cxn modelId="{4CF22EB1-22A2-4ABC-906D-541B1DEB0C95}" type="presParOf" srcId="{5F8DB6C4-487D-44D6-903F-73E335C25EC0}" destId="{A2BAC483-292E-4CD7-8623-CB64D77D65E2}" srcOrd="0" destOrd="0" presId="urn:microsoft.com/office/officeart/2009/3/layout/SnapshotPictureList"/>
    <dgm:cxn modelId="{230B3D55-3572-4EA7-BEC3-85EDDDA9E060}" type="presParOf" srcId="{5F8DB6C4-487D-44D6-903F-73E335C25EC0}" destId="{1852EA4B-D097-4596-8676-49E1F868957B}" srcOrd="1" destOrd="0" presId="urn:microsoft.com/office/officeart/2009/3/layout/SnapshotPictureList"/>
    <dgm:cxn modelId="{9B48FBE6-F881-4DE0-AFC7-3E51A6E876CD}" type="presParOf" srcId="{5F8DB6C4-487D-44D6-903F-73E335C25EC0}" destId="{2DF6A3C7-A52B-40F0-AE53-4B8EA44362E0}" srcOrd="2" destOrd="0" presId="urn:microsoft.com/office/officeart/2009/3/layout/SnapshotPictureList"/>
    <dgm:cxn modelId="{F13FB0A2-DBFC-41AC-899E-0E012FEA13A8}" type="presParOf" srcId="{5F8DB6C4-487D-44D6-903F-73E335C25EC0}" destId="{2AF7A439-93C6-47B1-9BBE-D8EA4A1B9D1B}" srcOrd="3" destOrd="0" presId="urn:microsoft.com/office/officeart/2009/3/layout/SnapshotPictureList"/>
    <dgm:cxn modelId="{4FFF4744-D3FC-46E6-9E5A-DFD85B679AFE}" type="presParOf" srcId="{5F8DB6C4-487D-44D6-903F-73E335C25EC0}" destId="{FA6900E2-4407-417B-AE89-D535BEED91F9}" srcOrd="4" destOrd="0" presId="urn:microsoft.com/office/officeart/2009/3/layout/SnapshotPictureList"/>
    <dgm:cxn modelId="{E00B5937-5DE7-4418-86BA-6DBE831CBF1C}" type="presParOf" srcId="{CC43464D-977D-4EE2-AA7D-92F674508A2C}" destId="{1A0D8318-8D20-480C-8DB0-8446086EA95D}" srcOrd="1" destOrd="0" presId="urn:microsoft.com/office/officeart/2009/3/layout/SnapshotPictureList"/>
    <dgm:cxn modelId="{B682BFD6-14E6-46E7-B6FB-8C8B343F24AC}" type="presParOf" srcId="{CC43464D-977D-4EE2-AA7D-92F674508A2C}" destId="{0B5B83F8-0C99-4C3C-A67B-F0D8D681A314}" srcOrd="2" destOrd="0" presId="urn:microsoft.com/office/officeart/2009/3/layout/SnapshotPictureList"/>
    <dgm:cxn modelId="{F1458C43-082A-4203-9364-FCE1ACC03DEB}" type="presParOf" srcId="{0B5B83F8-0C99-4C3C-A67B-F0D8D681A314}" destId="{D282C4C8-5445-4F75-9965-1F675A63ED19}" srcOrd="0" destOrd="0" presId="urn:microsoft.com/office/officeart/2009/3/layout/SnapshotPictureList"/>
    <dgm:cxn modelId="{2758D572-6A2C-44AE-86BE-ADF1B7FB2BE7}" type="presParOf" srcId="{0B5B83F8-0C99-4C3C-A67B-F0D8D681A314}" destId="{958A07A5-FE6B-43B2-B67C-E066003F3CAE}" srcOrd="1" destOrd="0" presId="urn:microsoft.com/office/officeart/2009/3/layout/SnapshotPictureList"/>
    <dgm:cxn modelId="{CA876AA0-32BA-470F-9745-FBDA9100D279}" type="presParOf" srcId="{0B5B83F8-0C99-4C3C-A67B-F0D8D681A314}" destId="{F5E33926-BC3A-4E95-9832-390D9885984D}" srcOrd="2" destOrd="0" presId="urn:microsoft.com/office/officeart/2009/3/layout/SnapshotPictureList"/>
    <dgm:cxn modelId="{8DDFB3F9-B7AC-4831-9FE6-6091BA2CBF62}" type="presParOf" srcId="{0B5B83F8-0C99-4C3C-A67B-F0D8D681A314}" destId="{944718FC-CB1A-4280-8ADF-D7A84E37496A}" srcOrd="3" destOrd="0" presId="urn:microsoft.com/office/officeart/2009/3/layout/SnapshotPictureList"/>
    <dgm:cxn modelId="{A703BFBC-DD00-4ED2-A24A-9238496DA545}" type="presParOf" srcId="{0B5B83F8-0C99-4C3C-A67B-F0D8D681A314}" destId="{19153D43-9557-4FEE-A36D-C745E622AB2D}" srcOrd="4" destOrd="0" presId="urn:microsoft.com/office/officeart/2009/3/layout/Snapshot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2C1B08-3B43-4AB3-A41F-D61641849D55}" type="doc">
      <dgm:prSet loTypeId="urn:microsoft.com/office/officeart/2008/layout/BendingPictureCaptionList" loCatId="picture" qsTypeId="urn:microsoft.com/office/officeart/2005/8/quickstyle/3d6" qsCatId="3D" csTypeId="urn:microsoft.com/office/officeart/2005/8/colors/accent1_2" csCatId="accent1" phldr="1"/>
      <dgm:spPr/>
    </dgm:pt>
    <dgm:pt modelId="{BCE7042D-C2D3-4184-B004-1B2D68B25BED}">
      <dgm:prSet phldrT="[Текст]" phldr="1"/>
      <dgm:spPr>
        <a:noFill/>
      </dgm:spPr>
      <dgm:t>
        <a:bodyPr/>
        <a:lstStyle/>
        <a:p>
          <a:endParaRPr lang="ru-RU" dirty="0">
            <a:solidFill>
              <a:schemeClr val="accent6">
                <a:lumMod val="50000"/>
              </a:schemeClr>
            </a:solidFill>
          </a:endParaRPr>
        </a:p>
      </dgm:t>
    </dgm:pt>
    <dgm:pt modelId="{1DD466AE-9A3C-4DA7-866F-3FB4EFDC40F3}" type="parTrans" cxnId="{4AF94826-4913-41A4-A568-2E5D5DC0E79E}">
      <dgm:prSet/>
      <dgm:spPr/>
      <dgm:t>
        <a:bodyPr/>
        <a:lstStyle/>
        <a:p>
          <a:endParaRPr lang="ru-RU"/>
        </a:p>
      </dgm:t>
    </dgm:pt>
    <dgm:pt modelId="{C123B25F-78F2-4971-BF5A-8B4E8099D9A5}" type="sibTrans" cxnId="{4AF94826-4913-41A4-A568-2E5D5DC0E79E}">
      <dgm:prSet/>
      <dgm:spPr/>
      <dgm:t>
        <a:bodyPr/>
        <a:lstStyle/>
        <a:p>
          <a:endParaRPr lang="ru-RU"/>
        </a:p>
      </dgm:t>
    </dgm:pt>
    <dgm:pt modelId="{5C4C02D2-575E-4B6A-914F-03BDD32E75B8}">
      <dgm:prSet phldrT="[Текст]" phldr="1"/>
      <dgm:spPr>
        <a:noFill/>
      </dgm:spPr>
      <dgm:t>
        <a:bodyPr/>
        <a:lstStyle/>
        <a:p>
          <a:endParaRPr lang="ru-RU" dirty="0">
            <a:solidFill>
              <a:schemeClr val="accent4">
                <a:lumMod val="50000"/>
              </a:schemeClr>
            </a:solidFill>
          </a:endParaRPr>
        </a:p>
      </dgm:t>
    </dgm:pt>
    <dgm:pt modelId="{FC57A237-B0E3-4A6D-9390-E8702B8C00AC}" type="parTrans" cxnId="{3457D76D-B0F9-475B-A84F-E5A1A6B0C2A2}">
      <dgm:prSet/>
      <dgm:spPr/>
      <dgm:t>
        <a:bodyPr/>
        <a:lstStyle/>
        <a:p>
          <a:endParaRPr lang="ru-RU"/>
        </a:p>
      </dgm:t>
    </dgm:pt>
    <dgm:pt modelId="{4517A7C0-BEE7-4DD1-9658-DB068BB6165B}" type="sibTrans" cxnId="{3457D76D-B0F9-475B-A84F-E5A1A6B0C2A2}">
      <dgm:prSet/>
      <dgm:spPr/>
      <dgm:t>
        <a:bodyPr/>
        <a:lstStyle/>
        <a:p>
          <a:endParaRPr lang="ru-RU"/>
        </a:p>
      </dgm:t>
    </dgm:pt>
    <dgm:pt modelId="{6F5BD9FA-F1BA-4434-98C6-FB91994BB18E}">
      <dgm:prSet phldrT="[Текст]" phldr="1"/>
      <dgm:spPr>
        <a:noFill/>
      </dgm:spPr>
      <dgm:t>
        <a:bodyPr/>
        <a:lstStyle/>
        <a:p>
          <a:endParaRPr lang="ru-RU" dirty="0">
            <a:solidFill>
              <a:schemeClr val="accent1"/>
            </a:solidFill>
          </a:endParaRPr>
        </a:p>
      </dgm:t>
    </dgm:pt>
    <dgm:pt modelId="{ED6EAAE3-D128-4386-8BEE-004F73B5E491}" type="sibTrans" cxnId="{872A4451-5A08-453E-951F-6078406BD2BA}">
      <dgm:prSet/>
      <dgm:spPr/>
      <dgm:t>
        <a:bodyPr/>
        <a:lstStyle/>
        <a:p>
          <a:endParaRPr lang="ru-RU"/>
        </a:p>
      </dgm:t>
    </dgm:pt>
    <dgm:pt modelId="{6B571545-921A-4EAA-A5E3-4E16A468FA2B}" type="parTrans" cxnId="{872A4451-5A08-453E-951F-6078406BD2BA}">
      <dgm:prSet/>
      <dgm:spPr/>
      <dgm:t>
        <a:bodyPr/>
        <a:lstStyle/>
        <a:p>
          <a:endParaRPr lang="ru-RU"/>
        </a:p>
      </dgm:t>
    </dgm:pt>
    <dgm:pt modelId="{EDE9E1EC-2954-4B1D-B2E2-066F650FD120}" type="pres">
      <dgm:prSet presAssocID="{B42C1B08-3B43-4AB3-A41F-D61641849D55}" presName="Name0" presStyleCnt="0">
        <dgm:presLayoutVars>
          <dgm:dir/>
          <dgm:resizeHandles val="exact"/>
        </dgm:presLayoutVars>
      </dgm:prSet>
      <dgm:spPr/>
    </dgm:pt>
    <dgm:pt modelId="{EC6D921A-67CA-45C5-8F48-53B3D29D25E1}" type="pres">
      <dgm:prSet presAssocID="{6F5BD9FA-F1BA-4434-98C6-FB91994BB18E}" presName="composite" presStyleCnt="0"/>
      <dgm:spPr/>
    </dgm:pt>
    <dgm:pt modelId="{AD6ED48B-3C0F-442D-BD2B-49BED67C6F38}" type="pres">
      <dgm:prSet presAssocID="{6F5BD9FA-F1BA-4434-98C6-FB91994BB18E}" presName="rect1" presStyleLbl="bgImgPlace1" presStyleIdx="0" presStyleCnt="3" custLinFactX="100000" custLinFactNeighborX="130203" custLinFactNeighborY="-298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3000" b="-13000"/>
          </a:stretch>
        </a:blipFill>
      </dgm:spPr>
    </dgm:pt>
    <dgm:pt modelId="{469267D2-0C97-4431-BB02-0EBE8F190E7D}" type="pres">
      <dgm:prSet presAssocID="{6F5BD9FA-F1BA-4434-98C6-FB91994BB18E}" presName="wedgeRectCallout1" presStyleLbl="node1" presStyleIdx="0" presStyleCnt="3">
        <dgm:presLayoutVars>
          <dgm:bulletEnabled val="1"/>
        </dgm:presLayoutVars>
      </dgm:prSet>
      <dgm:spPr/>
      <dgm:t>
        <a:bodyPr/>
        <a:lstStyle/>
        <a:p>
          <a:endParaRPr lang="ru-RU"/>
        </a:p>
      </dgm:t>
    </dgm:pt>
    <dgm:pt modelId="{C27311FA-6E69-4124-912C-120728BB9A40}" type="pres">
      <dgm:prSet presAssocID="{ED6EAAE3-D128-4386-8BEE-004F73B5E491}" presName="sibTrans" presStyleCnt="0"/>
      <dgm:spPr/>
    </dgm:pt>
    <dgm:pt modelId="{95FE469B-9920-4DF6-81B5-2A3019D6A6A7}" type="pres">
      <dgm:prSet presAssocID="{BCE7042D-C2D3-4184-B004-1B2D68B25BED}" presName="composite" presStyleCnt="0"/>
      <dgm:spPr/>
    </dgm:pt>
    <dgm:pt modelId="{0484D708-D495-4124-8410-7D81BCEB34C6}" type="pres">
      <dgm:prSet presAssocID="{BCE7042D-C2D3-4184-B004-1B2D68B25BED}" presName="rect1" presStyleLbl="bgImgPlace1" presStyleIdx="1" presStyleCnt="3" custLinFactX="-10056" custLinFactNeighborX="-100000" custLinFactNeighborY="-2997"/>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0000" r="-10000"/>
          </a:stretch>
        </a:blipFill>
      </dgm:spPr>
    </dgm:pt>
    <dgm:pt modelId="{755EDA47-F16F-4C68-B543-4C2BA41CD71E}" type="pres">
      <dgm:prSet presAssocID="{BCE7042D-C2D3-4184-B004-1B2D68B25BED}" presName="wedgeRectCallout1" presStyleLbl="node1" presStyleIdx="1" presStyleCnt="3">
        <dgm:presLayoutVars>
          <dgm:bulletEnabled val="1"/>
        </dgm:presLayoutVars>
      </dgm:prSet>
      <dgm:spPr/>
      <dgm:t>
        <a:bodyPr/>
        <a:lstStyle/>
        <a:p>
          <a:endParaRPr lang="ru-RU"/>
        </a:p>
      </dgm:t>
    </dgm:pt>
    <dgm:pt modelId="{6D9ECAD7-8CCA-4D0D-AB4D-2B2983E6C05B}" type="pres">
      <dgm:prSet presAssocID="{C123B25F-78F2-4971-BF5A-8B4E8099D9A5}" presName="sibTrans" presStyleCnt="0"/>
      <dgm:spPr/>
    </dgm:pt>
    <dgm:pt modelId="{2DA3977A-0F8A-4950-9A97-A8B06D8768D8}" type="pres">
      <dgm:prSet presAssocID="{5C4C02D2-575E-4B6A-914F-03BDD32E75B8}" presName="composite" presStyleCnt="0"/>
      <dgm:spPr/>
    </dgm:pt>
    <dgm:pt modelId="{DDDE1032-CA81-4622-9D64-ED736879CE12}" type="pres">
      <dgm:prSet presAssocID="{5C4C02D2-575E-4B6A-914F-03BDD32E75B8}" presName="rect1" presStyleLbl="bgImgPlace1" presStyleIdx="2" presStyleCnt="3" custLinFactX="-10055" custLinFactNeighborX="-100000" custLinFactNeighborY="2222"/>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6000" r="-16000"/>
          </a:stretch>
        </a:blipFill>
      </dgm:spPr>
    </dgm:pt>
    <dgm:pt modelId="{8E418E42-8B7A-4EFA-8FEB-27D076C86BAE}" type="pres">
      <dgm:prSet presAssocID="{5C4C02D2-575E-4B6A-914F-03BDD32E75B8}" presName="wedgeRectCallout1" presStyleLbl="node1" presStyleIdx="2" presStyleCnt="3">
        <dgm:presLayoutVars>
          <dgm:bulletEnabled val="1"/>
        </dgm:presLayoutVars>
      </dgm:prSet>
      <dgm:spPr/>
      <dgm:t>
        <a:bodyPr/>
        <a:lstStyle/>
        <a:p>
          <a:endParaRPr lang="ru-RU"/>
        </a:p>
      </dgm:t>
    </dgm:pt>
  </dgm:ptLst>
  <dgm:cxnLst>
    <dgm:cxn modelId="{872A4451-5A08-453E-951F-6078406BD2BA}" srcId="{B42C1B08-3B43-4AB3-A41F-D61641849D55}" destId="{6F5BD9FA-F1BA-4434-98C6-FB91994BB18E}" srcOrd="0" destOrd="0" parTransId="{6B571545-921A-4EAA-A5E3-4E16A468FA2B}" sibTransId="{ED6EAAE3-D128-4386-8BEE-004F73B5E491}"/>
    <dgm:cxn modelId="{D47356AE-C2D9-4700-9C6D-E3830EA4BD50}" type="presOf" srcId="{5C4C02D2-575E-4B6A-914F-03BDD32E75B8}" destId="{8E418E42-8B7A-4EFA-8FEB-27D076C86BAE}" srcOrd="0" destOrd="0" presId="urn:microsoft.com/office/officeart/2008/layout/BendingPictureCaptionList"/>
    <dgm:cxn modelId="{F8D0726F-A436-497C-9E7D-24029F0508F5}" type="presOf" srcId="{BCE7042D-C2D3-4184-B004-1B2D68B25BED}" destId="{755EDA47-F16F-4C68-B543-4C2BA41CD71E}" srcOrd="0" destOrd="0" presId="urn:microsoft.com/office/officeart/2008/layout/BendingPictureCaptionList"/>
    <dgm:cxn modelId="{767AB7BD-5E59-4E71-BE3E-EE29A6A24EC8}" type="presOf" srcId="{6F5BD9FA-F1BA-4434-98C6-FB91994BB18E}" destId="{469267D2-0C97-4431-BB02-0EBE8F190E7D}" srcOrd="0" destOrd="0" presId="urn:microsoft.com/office/officeart/2008/layout/BendingPictureCaptionList"/>
    <dgm:cxn modelId="{3457D76D-B0F9-475B-A84F-E5A1A6B0C2A2}" srcId="{B42C1B08-3B43-4AB3-A41F-D61641849D55}" destId="{5C4C02D2-575E-4B6A-914F-03BDD32E75B8}" srcOrd="2" destOrd="0" parTransId="{FC57A237-B0E3-4A6D-9390-E8702B8C00AC}" sibTransId="{4517A7C0-BEE7-4DD1-9658-DB068BB6165B}"/>
    <dgm:cxn modelId="{4AF94826-4913-41A4-A568-2E5D5DC0E79E}" srcId="{B42C1B08-3B43-4AB3-A41F-D61641849D55}" destId="{BCE7042D-C2D3-4184-B004-1B2D68B25BED}" srcOrd="1" destOrd="0" parTransId="{1DD466AE-9A3C-4DA7-866F-3FB4EFDC40F3}" sibTransId="{C123B25F-78F2-4971-BF5A-8B4E8099D9A5}"/>
    <dgm:cxn modelId="{01CC6DCD-286F-4C32-A59A-A51BCDD35485}" type="presOf" srcId="{B42C1B08-3B43-4AB3-A41F-D61641849D55}" destId="{EDE9E1EC-2954-4B1D-B2E2-066F650FD120}" srcOrd="0" destOrd="0" presId="urn:microsoft.com/office/officeart/2008/layout/BendingPictureCaptionList"/>
    <dgm:cxn modelId="{C5EDFFA9-5414-41E3-993E-D172D06A2773}" type="presParOf" srcId="{EDE9E1EC-2954-4B1D-B2E2-066F650FD120}" destId="{EC6D921A-67CA-45C5-8F48-53B3D29D25E1}" srcOrd="0" destOrd="0" presId="urn:microsoft.com/office/officeart/2008/layout/BendingPictureCaptionList"/>
    <dgm:cxn modelId="{CA71C2EB-C20E-4E3F-A0AD-525E395B50A8}" type="presParOf" srcId="{EC6D921A-67CA-45C5-8F48-53B3D29D25E1}" destId="{AD6ED48B-3C0F-442D-BD2B-49BED67C6F38}" srcOrd="0" destOrd="0" presId="urn:microsoft.com/office/officeart/2008/layout/BendingPictureCaptionList"/>
    <dgm:cxn modelId="{06C9195E-62A7-426B-8672-07C8DF9A7E65}" type="presParOf" srcId="{EC6D921A-67CA-45C5-8F48-53B3D29D25E1}" destId="{469267D2-0C97-4431-BB02-0EBE8F190E7D}" srcOrd="1" destOrd="0" presId="urn:microsoft.com/office/officeart/2008/layout/BendingPictureCaptionList"/>
    <dgm:cxn modelId="{D0B9A7AC-09F1-4080-B0AE-826D1DB3BA0B}" type="presParOf" srcId="{EDE9E1EC-2954-4B1D-B2E2-066F650FD120}" destId="{C27311FA-6E69-4124-912C-120728BB9A40}" srcOrd="1" destOrd="0" presId="urn:microsoft.com/office/officeart/2008/layout/BendingPictureCaptionList"/>
    <dgm:cxn modelId="{DF913FF2-DBA3-4576-AC42-68D3A2E97AB9}" type="presParOf" srcId="{EDE9E1EC-2954-4B1D-B2E2-066F650FD120}" destId="{95FE469B-9920-4DF6-81B5-2A3019D6A6A7}" srcOrd="2" destOrd="0" presId="urn:microsoft.com/office/officeart/2008/layout/BendingPictureCaptionList"/>
    <dgm:cxn modelId="{E9DB758C-F28E-4933-95E3-7541504A060A}" type="presParOf" srcId="{95FE469B-9920-4DF6-81B5-2A3019D6A6A7}" destId="{0484D708-D495-4124-8410-7D81BCEB34C6}" srcOrd="0" destOrd="0" presId="urn:microsoft.com/office/officeart/2008/layout/BendingPictureCaptionList"/>
    <dgm:cxn modelId="{3CF64F12-AC01-40C0-A998-9A406BBCDA7F}" type="presParOf" srcId="{95FE469B-9920-4DF6-81B5-2A3019D6A6A7}" destId="{755EDA47-F16F-4C68-B543-4C2BA41CD71E}" srcOrd="1" destOrd="0" presId="urn:microsoft.com/office/officeart/2008/layout/BendingPictureCaptionList"/>
    <dgm:cxn modelId="{AB417C5F-2334-4B3D-B1A1-121677824EF3}" type="presParOf" srcId="{EDE9E1EC-2954-4B1D-B2E2-066F650FD120}" destId="{6D9ECAD7-8CCA-4D0D-AB4D-2B2983E6C05B}" srcOrd="3" destOrd="0" presId="urn:microsoft.com/office/officeart/2008/layout/BendingPictureCaptionList"/>
    <dgm:cxn modelId="{CDFB4035-7107-48E4-954B-2A60071C8A3E}" type="presParOf" srcId="{EDE9E1EC-2954-4B1D-B2E2-066F650FD120}" destId="{2DA3977A-0F8A-4950-9A97-A8B06D8768D8}" srcOrd="4" destOrd="0" presId="urn:microsoft.com/office/officeart/2008/layout/BendingPictureCaptionList"/>
    <dgm:cxn modelId="{A2DD4775-23C3-4B12-B2D5-A1D89C9F8596}" type="presParOf" srcId="{2DA3977A-0F8A-4950-9A97-A8B06D8768D8}" destId="{DDDE1032-CA81-4622-9D64-ED736879CE12}" srcOrd="0" destOrd="0" presId="urn:microsoft.com/office/officeart/2008/layout/BendingPictureCaptionList"/>
    <dgm:cxn modelId="{0A193491-A29F-4C51-88DF-EE08E02DAEA6}" type="presParOf" srcId="{2DA3977A-0F8A-4950-9A97-A8B06D8768D8}" destId="{8E418E42-8B7A-4EFA-8FEB-27D076C86BAE}" srcOrd="1" destOrd="0" presId="urn:microsoft.com/office/officeart/2008/layout/BendingPictureCa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898CBE-C55B-49A4-9AE2-8FA1E0DD2E85}" type="doc">
      <dgm:prSet loTypeId="urn:microsoft.com/office/officeart/2008/layout/PictureAccentBlocks" loCatId="picture" qsTypeId="urn:microsoft.com/office/officeart/2005/8/quickstyle/3d6" qsCatId="3D" csTypeId="urn:microsoft.com/office/officeart/2005/8/colors/colorful4" csCatId="colorful"/>
      <dgm:spPr/>
    </dgm:pt>
    <dgm:pt modelId="{905B43F2-6AE0-4A42-A5E9-DC6021EB27DF}">
      <dgm:prSet phldrT="[Текст]" phldr="1"/>
      <dgm:spPr/>
      <dgm:t>
        <a:bodyPr/>
        <a:lstStyle/>
        <a:p>
          <a:endParaRPr lang="ru-RU"/>
        </a:p>
      </dgm:t>
    </dgm:pt>
    <dgm:pt modelId="{8406516D-2AEE-4603-B05A-E06B1C2D0ABD}" type="parTrans" cxnId="{79E9FED4-3F98-4A44-AA81-B453FDBEE34F}">
      <dgm:prSet/>
      <dgm:spPr/>
      <dgm:t>
        <a:bodyPr/>
        <a:lstStyle/>
        <a:p>
          <a:endParaRPr lang="ru-RU"/>
        </a:p>
      </dgm:t>
    </dgm:pt>
    <dgm:pt modelId="{502090F4-EE2E-4726-A682-BB7B3E5FBAF4}" type="sibTrans" cxnId="{79E9FED4-3F98-4A44-AA81-B453FDBEE34F}">
      <dgm:prSet/>
      <dgm:spPr/>
      <dgm:t>
        <a:bodyPr/>
        <a:lstStyle/>
        <a:p>
          <a:endParaRPr lang="ru-RU"/>
        </a:p>
      </dgm:t>
    </dgm:pt>
    <dgm:pt modelId="{B3168253-04C5-4560-90D4-456DD4F223CD}">
      <dgm:prSet phldrT="[Текст]" phldr="1"/>
      <dgm:spPr/>
      <dgm:t>
        <a:bodyPr/>
        <a:lstStyle/>
        <a:p>
          <a:endParaRPr lang="ru-RU"/>
        </a:p>
      </dgm:t>
    </dgm:pt>
    <dgm:pt modelId="{2B8559ED-6E7F-4F8B-9272-D20F4A8E4D46}" type="parTrans" cxnId="{03E36B9D-7FE7-404C-BBCD-DCD43AAD3DAC}">
      <dgm:prSet/>
      <dgm:spPr/>
      <dgm:t>
        <a:bodyPr/>
        <a:lstStyle/>
        <a:p>
          <a:endParaRPr lang="ru-RU"/>
        </a:p>
      </dgm:t>
    </dgm:pt>
    <dgm:pt modelId="{71796919-8675-4DA3-80E8-A11C85C88F0B}" type="sibTrans" cxnId="{03E36B9D-7FE7-404C-BBCD-DCD43AAD3DAC}">
      <dgm:prSet/>
      <dgm:spPr/>
      <dgm:t>
        <a:bodyPr/>
        <a:lstStyle/>
        <a:p>
          <a:endParaRPr lang="ru-RU"/>
        </a:p>
      </dgm:t>
    </dgm:pt>
    <dgm:pt modelId="{F2AFBB02-8F58-44DF-AFB4-0CDADC09F36B}">
      <dgm:prSet phldrT="[Текст]" phldr="1"/>
      <dgm:spPr/>
      <dgm:t>
        <a:bodyPr/>
        <a:lstStyle/>
        <a:p>
          <a:endParaRPr lang="ru-RU"/>
        </a:p>
      </dgm:t>
    </dgm:pt>
    <dgm:pt modelId="{C5800047-D33F-47E9-9E7D-7F16310B65FA}" type="parTrans" cxnId="{956A40CA-9D45-4B28-B749-0CD195FF0565}">
      <dgm:prSet/>
      <dgm:spPr/>
      <dgm:t>
        <a:bodyPr/>
        <a:lstStyle/>
        <a:p>
          <a:endParaRPr lang="ru-RU"/>
        </a:p>
      </dgm:t>
    </dgm:pt>
    <dgm:pt modelId="{283D1B48-235D-4855-AE30-CF7C157105CA}" type="sibTrans" cxnId="{956A40CA-9D45-4B28-B749-0CD195FF0565}">
      <dgm:prSet/>
      <dgm:spPr/>
      <dgm:t>
        <a:bodyPr/>
        <a:lstStyle/>
        <a:p>
          <a:endParaRPr lang="ru-RU"/>
        </a:p>
      </dgm:t>
    </dgm:pt>
    <dgm:pt modelId="{35EA70AD-2F0D-4B54-8B2D-AC4F386E280C}">
      <dgm:prSet phldrT="[Текст]" phldr="1"/>
      <dgm:spPr/>
      <dgm:t>
        <a:bodyPr/>
        <a:lstStyle/>
        <a:p>
          <a:endParaRPr lang="ru-RU"/>
        </a:p>
      </dgm:t>
    </dgm:pt>
    <dgm:pt modelId="{80D032D1-61DD-4B6B-BAB1-C00780009D19}" type="parTrans" cxnId="{F04F4AC1-0E58-4671-BED8-0C407770D695}">
      <dgm:prSet/>
      <dgm:spPr/>
      <dgm:t>
        <a:bodyPr/>
        <a:lstStyle/>
        <a:p>
          <a:endParaRPr lang="ru-RU"/>
        </a:p>
      </dgm:t>
    </dgm:pt>
    <dgm:pt modelId="{9B6A6393-A424-4068-9AB5-6CC7EB47CA01}" type="sibTrans" cxnId="{F04F4AC1-0E58-4671-BED8-0C407770D695}">
      <dgm:prSet/>
      <dgm:spPr/>
      <dgm:t>
        <a:bodyPr/>
        <a:lstStyle/>
        <a:p>
          <a:endParaRPr lang="ru-RU"/>
        </a:p>
      </dgm:t>
    </dgm:pt>
    <dgm:pt modelId="{6E47861C-7E54-4519-8297-E63C24C606FF}">
      <dgm:prSet phldrT="[Текст]" phldr="1"/>
      <dgm:spPr/>
      <dgm:t>
        <a:bodyPr/>
        <a:lstStyle/>
        <a:p>
          <a:endParaRPr lang="ru-RU"/>
        </a:p>
      </dgm:t>
    </dgm:pt>
    <dgm:pt modelId="{479944B6-38B1-44FC-BE84-6FC848F8535D}" type="parTrans" cxnId="{07A4A4C9-27DC-401E-8B5D-4D73535591F2}">
      <dgm:prSet/>
      <dgm:spPr/>
      <dgm:t>
        <a:bodyPr/>
        <a:lstStyle/>
        <a:p>
          <a:endParaRPr lang="ru-RU"/>
        </a:p>
      </dgm:t>
    </dgm:pt>
    <dgm:pt modelId="{B6DC26ED-BB79-4E00-B48F-02AE3B567BB4}" type="sibTrans" cxnId="{07A4A4C9-27DC-401E-8B5D-4D73535591F2}">
      <dgm:prSet/>
      <dgm:spPr/>
      <dgm:t>
        <a:bodyPr/>
        <a:lstStyle/>
        <a:p>
          <a:endParaRPr lang="ru-RU"/>
        </a:p>
      </dgm:t>
    </dgm:pt>
    <dgm:pt modelId="{2AB37433-DB9B-4F7D-9378-391AC45E9744}">
      <dgm:prSet phldrT="[Текст]" phldr="1"/>
      <dgm:spPr/>
      <dgm:t>
        <a:bodyPr/>
        <a:lstStyle/>
        <a:p>
          <a:endParaRPr lang="ru-RU"/>
        </a:p>
      </dgm:t>
    </dgm:pt>
    <dgm:pt modelId="{25AD2DCE-428D-4974-AA3F-5908FD84524B}" type="parTrans" cxnId="{B6793E9D-6D2D-4EC5-B4B2-602EDCB5DCA2}">
      <dgm:prSet/>
      <dgm:spPr/>
      <dgm:t>
        <a:bodyPr/>
        <a:lstStyle/>
        <a:p>
          <a:endParaRPr lang="ru-RU"/>
        </a:p>
      </dgm:t>
    </dgm:pt>
    <dgm:pt modelId="{7A22708C-C393-4D65-B51D-719A9B7AA606}" type="sibTrans" cxnId="{B6793E9D-6D2D-4EC5-B4B2-602EDCB5DCA2}">
      <dgm:prSet/>
      <dgm:spPr/>
      <dgm:t>
        <a:bodyPr/>
        <a:lstStyle/>
        <a:p>
          <a:endParaRPr lang="ru-RU"/>
        </a:p>
      </dgm:t>
    </dgm:pt>
    <dgm:pt modelId="{1D0AF692-40AF-4FB4-A9E9-76F486BD86F5}" type="pres">
      <dgm:prSet presAssocID="{5A898CBE-C55B-49A4-9AE2-8FA1E0DD2E85}" presName="Name0" presStyleCnt="0">
        <dgm:presLayoutVars>
          <dgm:dir/>
        </dgm:presLayoutVars>
      </dgm:prSet>
      <dgm:spPr/>
    </dgm:pt>
    <dgm:pt modelId="{60BF7E10-EED8-4AF4-9A70-198282C1F589}" type="pres">
      <dgm:prSet presAssocID="{905B43F2-6AE0-4A42-A5E9-DC6021EB27DF}" presName="composite" presStyleCnt="0"/>
      <dgm:spPr/>
    </dgm:pt>
    <dgm:pt modelId="{9BC0FECB-2E89-4C8D-85CB-5C5ABC3C5845}" type="pres">
      <dgm:prSet presAssocID="{905B43F2-6AE0-4A42-A5E9-DC6021EB27DF}" presName="Image" presStyleLbl="alignNode1" presStyleIdx="0" presStyleCnt="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1000" r="-21000"/>
          </a:stretch>
        </a:blipFill>
      </dgm:spPr>
    </dgm:pt>
    <dgm:pt modelId="{F7247CBB-A21E-4986-BC9B-E78F9C49D506}" type="pres">
      <dgm:prSet presAssocID="{905B43F2-6AE0-4A42-A5E9-DC6021EB27DF}" presName="Parent" presStyleLbl="revTx" presStyleIdx="0" presStyleCnt="6">
        <dgm:presLayoutVars>
          <dgm:bulletEnabled val="1"/>
        </dgm:presLayoutVars>
      </dgm:prSet>
      <dgm:spPr/>
      <dgm:t>
        <a:bodyPr/>
        <a:lstStyle/>
        <a:p>
          <a:endParaRPr lang="ru-RU"/>
        </a:p>
      </dgm:t>
    </dgm:pt>
    <dgm:pt modelId="{F0D26FED-988E-42BF-9E4B-FA01201B29B7}" type="pres">
      <dgm:prSet presAssocID="{502090F4-EE2E-4726-A682-BB7B3E5FBAF4}" presName="sibTrans" presStyleCnt="0"/>
      <dgm:spPr/>
    </dgm:pt>
    <dgm:pt modelId="{30536A4E-FE97-42E0-BB9B-E3E13D1D6EC2}" type="pres">
      <dgm:prSet presAssocID="{B3168253-04C5-4560-90D4-456DD4F223CD}" presName="composite" presStyleCnt="0"/>
      <dgm:spPr/>
    </dgm:pt>
    <dgm:pt modelId="{02B3BD8D-FE05-4728-B9C6-95DA68D8FB96}" type="pres">
      <dgm:prSet presAssocID="{B3168253-04C5-4560-90D4-456DD4F223CD}" presName="Image" presStyleLbl="alignNode1" presStyleIdx="1" presStyleCnt="6"/>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9000" r="-39000"/>
          </a:stretch>
        </a:blipFill>
      </dgm:spPr>
    </dgm:pt>
    <dgm:pt modelId="{3542A498-A9A3-4566-AB5A-372A6218CF6D}" type="pres">
      <dgm:prSet presAssocID="{B3168253-04C5-4560-90D4-456DD4F223CD}" presName="Parent" presStyleLbl="revTx" presStyleIdx="1" presStyleCnt="6">
        <dgm:presLayoutVars>
          <dgm:bulletEnabled val="1"/>
        </dgm:presLayoutVars>
      </dgm:prSet>
      <dgm:spPr/>
      <dgm:t>
        <a:bodyPr/>
        <a:lstStyle/>
        <a:p>
          <a:endParaRPr lang="ru-RU"/>
        </a:p>
      </dgm:t>
    </dgm:pt>
    <dgm:pt modelId="{667D0324-9469-4822-BD9F-65FE2E1412F8}" type="pres">
      <dgm:prSet presAssocID="{71796919-8675-4DA3-80E8-A11C85C88F0B}" presName="sibTrans" presStyleCnt="0"/>
      <dgm:spPr/>
    </dgm:pt>
    <dgm:pt modelId="{E5279CAE-CCBE-4C95-9CB2-B33C57155DEE}" type="pres">
      <dgm:prSet presAssocID="{F2AFBB02-8F58-44DF-AFB4-0CDADC09F36B}" presName="composite" presStyleCnt="0"/>
      <dgm:spPr/>
    </dgm:pt>
    <dgm:pt modelId="{AF9AED71-4089-410D-921A-BDE53EFFEB55}" type="pres">
      <dgm:prSet presAssocID="{F2AFBB02-8F58-44DF-AFB4-0CDADC09F36B}" presName="Image" presStyleLbl="alignNode1" presStyleIdx="2" presStyleCnt="6" custLinFactNeighborX="4472" custLinFactNeighborY="-2603"/>
      <dgm:spPr>
        <a:blipFill>
          <a:blip xmlns:r="http://schemas.openxmlformats.org/officeDocument/2006/relationships" r:embed="rId3">
            <a:extLst>
              <a:ext uri="{28A0092B-C50C-407E-A947-70E740481C1C}">
                <a14:useLocalDpi xmlns:a14="http://schemas.microsoft.com/office/drawing/2010/main" val="0"/>
              </a:ext>
            </a:extLst>
          </a:blip>
          <a:srcRect/>
          <a:stretch>
            <a:fillRect l="-39000" r="-39000"/>
          </a:stretch>
        </a:blipFill>
      </dgm:spPr>
    </dgm:pt>
    <dgm:pt modelId="{0143C58E-136B-4FCD-8E20-B8402DDC1172}" type="pres">
      <dgm:prSet presAssocID="{F2AFBB02-8F58-44DF-AFB4-0CDADC09F36B}" presName="Parent" presStyleLbl="revTx" presStyleIdx="2" presStyleCnt="6">
        <dgm:presLayoutVars>
          <dgm:bulletEnabled val="1"/>
        </dgm:presLayoutVars>
      </dgm:prSet>
      <dgm:spPr/>
      <dgm:t>
        <a:bodyPr/>
        <a:lstStyle/>
        <a:p>
          <a:endParaRPr lang="ru-RU"/>
        </a:p>
      </dgm:t>
    </dgm:pt>
    <dgm:pt modelId="{31A27CD1-02AE-455D-969F-978067ACF873}" type="pres">
      <dgm:prSet presAssocID="{283D1B48-235D-4855-AE30-CF7C157105CA}" presName="sibTrans" presStyleCnt="0"/>
      <dgm:spPr/>
    </dgm:pt>
    <dgm:pt modelId="{7F3E0FF7-1C02-4816-9554-7738DAF14C0E}" type="pres">
      <dgm:prSet presAssocID="{35EA70AD-2F0D-4B54-8B2D-AC4F386E280C}" presName="composite" presStyleCnt="0"/>
      <dgm:spPr/>
    </dgm:pt>
    <dgm:pt modelId="{E956713C-A4A2-410C-98F0-7304E84B4684}" type="pres">
      <dgm:prSet presAssocID="{35EA70AD-2F0D-4B54-8B2D-AC4F386E280C}" presName="Image" presStyleLbl="alignNode1" presStyleIdx="3" presStyleCnt="6"/>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pt>
    <dgm:pt modelId="{19A1F288-5C2B-4C01-8BBC-7CDB8FD75C92}" type="pres">
      <dgm:prSet presAssocID="{35EA70AD-2F0D-4B54-8B2D-AC4F386E280C}" presName="Parent" presStyleLbl="revTx" presStyleIdx="3" presStyleCnt="6">
        <dgm:presLayoutVars>
          <dgm:bulletEnabled val="1"/>
        </dgm:presLayoutVars>
      </dgm:prSet>
      <dgm:spPr/>
      <dgm:t>
        <a:bodyPr/>
        <a:lstStyle/>
        <a:p>
          <a:endParaRPr lang="ru-RU"/>
        </a:p>
      </dgm:t>
    </dgm:pt>
    <dgm:pt modelId="{EF4E1558-9CE2-488A-AD92-6301414B775C}" type="pres">
      <dgm:prSet presAssocID="{9B6A6393-A424-4068-9AB5-6CC7EB47CA01}" presName="sibTrans" presStyleCnt="0"/>
      <dgm:spPr/>
    </dgm:pt>
    <dgm:pt modelId="{30F50C85-871D-44DD-B621-A9D320156C06}" type="pres">
      <dgm:prSet presAssocID="{6E47861C-7E54-4519-8297-E63C24C606FF}" presName="composite" presStyleCnt="0"/>
      <dgm:spPr/>
    </dgm:pt>
    <dgm:pt modelId="{01C3FEF8-ECF5-4C21-B7DE-043A5EFD5C0E}" type="pres">
      <dgm:prSet presAssocID="{6E47861C-7E54-4519-8297-E63C24C606FF}" presName="Image" presStyleLbl="alignNode1" presStyleIdx="4" presStyleCnt="6"/>
      <dgm:spPr>
        <a:blipFill>
          <a:blip xmlns:r="http://schemas.openxmlformats.org/officeDocument/2006/relationships" r:embed="rId5">
            <a:extLst>
              <a:ext uri="{28A0092B-C50C-407E-A947-70E740481C1C}">
                <a14:useLocalDpi xmlns:a14="http://schemas.microsoft.com/office/drawing/2010/main" val="0"/>
              </a:ext>
            </a:extLst>
          </a:blip>
          <a:srcRect/>
          <a:stretch>
            <a:fillRect l="-27000" r="-27000"/>
          </a:stretch>
        </a:blipFill>
      </dgm:spPr>
    </dgm:pt>
    <dgm:pt modelId="{2639B575-A06E-4B92-8EB0-430B7895173F}" type="pres">
      <dgm:prSet presAssocID="{6E47861C-7E54-4519-8297-E63C24C606FF}" presName="Parent" presStyleLbl="revTx" presStyleIdx="4" presStyleCnt="6">
        <dgm:presLayoutVars>
          <dgm:bulletEnabled val="1"/>
        </dgm:presLayoutVars>
      </dgm:prSet>
      <dgm:spPr/>
      <dgm:t>
        <a:bodyPr/>
        <a:lstStyle/>
        <a:p>
          <a:endParaRPr lang="ru-RU"/>
        </a:p>
      </dgm:t>
    </dgm:pt>
    <dgm:pt modelId="{C6CF2DB3-9622-42DF-A543-1769FBF9B1AC}" type="pres">
      <dgm:prSet presAssocID="{B6DC26ED-BB79-4E00-B48F-02AE3B567BB4}" presName="sibTrans" presStyleCnt="0"/>
      <dgm:spPr/>
    </dgm:pt>
    <dgm:pt modelId="{B8BBEEE8-4411-4BE7-BD8B-7EE60E2E2DCB}" type="pres">
      <dgm:prSet presAssocID="{2AB37433-DB9B-4F7D-9378-391AC45E9744}" presName="composite" presStyleCnt="0"/>
      <dgm:spPr/>
    </dgm:pt>
    <dgm:pt modelId="{070657DC-F700-4BDE-BF59-341450E77D18}" type="pres">
      <dgm:prSet presAssocID="{2AB37433-DB9B-4F7D-9378-391AC45E9744}" presName="Image" presStyleLbl="alignNode1" presStyleIdx="5" presStyleCnt="6"/>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28000" r="-28000"/>
          </a:stretch>
        </a:blipFill>
      </dgm:spPr>
    </dgm:pt>
    <dgm:pt modelId="{59019DF7-743B-4A15-8495-355BF5D0494E}" type="pres">
      <dgm:prSet presAssocID="{2AB37433-DB9B-4F7D-9378-391AC45E9744}" presName="Parent" presStyleLbl="revTx" presStyleIdx="5" presStyleCnt="6">
        <dgm:presLayoutVars>
          <dgm:bulletEnabled val="1"/>
        </dgm:presLayoutVars>
      </dgm:prSet>
      <dgm:spPr/>
      <dgm:t>
        <a:bodyPr/>
        <a:lstStyle/>
        <a:p>
          <a:endParaRPr lang="ru-RU"/>
        </a:p>
      </dgm:t>
    </dgm:pt>
  </dgm:ptLst>
  <dgm:cxnLst>
    <dgm:cxn modelId="{07A4A4C9-27DC-401E-8B5D-4D73535591F2}" srcId="{5A898CBE-C55B-49A4-9AE2-8FA1E0DD2E85}" destId="{6E47861C-7E54-4519-8297-E63C24C606FF}" srcOrd="4" destOrd="0" parTransId="{479944B6-38B1-44FC-BE84-6FC848F8535D}" sibTransId="{B6DC26ED-BB79-4E00-B48F-02AE3B567BB4}"/>
    <dgm:cxn modelId="{B6793E9D-6D2D-4EC5-B4B2-602EDCB5DCA2}" srcId="{5A898CBE-C55B-49A4-9AE2-8FA1E0DD2E85}" destId="{2AB37433-DB9B-4F7D-9378-391AC45E9744}" srcOrd="5" destOrd="0" parTransId="{25AD2DCE-428D-4974-AA3F-5908FD84524B}" sibTransId="{7A22708C-C393-4D65-B51D-719A9B7AA606}"/>
    <dgm:cxn modelId="{03E36B9D-7FE7-404C-BBCD-DCD43AAD3DAC}" srcId="{5A898CBE-C55B-49A4-9AE2-8FA1E0DD2E85}" destId="{B3168253-04C5-4560-90D4-456DD4F223CD}" srcOrd="1" destOrd="0" parTransId="{2B8559ED-6E7F-4F8B-9272-D20F4A8E4D46}" sibTransId="{71796919-8675-4DA3-80E8-A11C85C88F0B}"/>
    <dgm:cxn modelId="{79E9FED4-3F98-4A44-AA81-B453FDBEE34F}" srcId="{5A898CBE-C55B-49A4-9AE2-8FA1E0DD2E85}" destId="{905B43F2-6AE0-4A42-A5E9-DC6021EB27DF}" srcOrd="0" destOrd="0" parTransId="{8406516D-2AEE-4603-B05A-E06B1C2D0ABD}" sibTransId="{502090F4-EE2E-4726-A682-BB7B3E5FBAF4}"/>
    <dgm:cxn modelId="{17936BD2-CD3D-408D-9A4B-03FED8F7D316}" type="presOf" srcId="{5A898CBE-C55B-49A4-9AE2-8FA1E0DD2E85}" destId="{1D0AF692-40AF-4FB4-A9E9-76F486BD86F5}" srcOrd="0" destOrd="0" presId="urn:microsoft.com/office/officeart/2008/layout/PictureAccentBlocks"/>
    <dgm:cxn modelId="{98936821-B004-402E-9617-0BD64C68B22E}" type="presOf" srcId="{905B43F2-6AE0-4A42-A5E9-DC6021EB27DF}" destId="{F7247CBB-A21E-4986-BC9B-E78F9C49D506}" srcOrd="0" destOrd="0" presId="urn:microsoft.com/office/officeart/2008/layout/PictureAccentBlocks"/>
    <dgm:cxn modelId="{CEB70683-9A29-4573-A661-B595B4C1CA29}" type="presOf" srcId="{6E47861C-7E54-4519-8297-E63C24C606FF}" destId="{2639B575-A06E-4B92-8EB0-430B7895173F}" srcOrd="0" destOrd="0" presId="urn:microsoft.com/office/officeart/2008/layout/PictureAccentBlocks"/>
    <dgm:cxn modelId="{1C3174F8-8064-4140-87F3-71FD8C417CCF}" type="presOf" srcId="{2AB37433-DB9B-4F7D-9378-391AC45E9744}" destId="{59019DF7-743B-4A15-8495-355BF5D0494E}" srcOrd="0" destOrd="0" presId="urn:microsoft.com/office/officeart/2008/layout/PictureAccentBlocks"/>
    <dgm:cxn modelId="{F04F4AC1-0E58-4671-BED8-0C407770D695}" srcId="{5A898CBE-C55B-49A4-9AE2-8FA1E0DD2E85}" destId="{35EA70AD-2F0D-4B54-8B2D-AC4F386E280C}" srcOrd="3" destOrd="0" parTransId="{80D032D1-61DD-4B6B-BAB1-C00780009D19}" sibTransId="{9B6A6393-A424-4068-9AB5-6CC7EB47CA01}"/>
    <dgm:cxn modelId="{2AC176B3-E604-497B-BAEE-0217B986DB33}" type="presOf" srcId="{F2AFBB02-8F58-44DF-AFB4-0CDADC09F36B}" destId="{0143C58E-136B-4FCD-8E20-B8402DDC1172}" srcOrd="0" destOrd="0" presId="urn:microsoft.com/office/officeart/2008/layout/PictureAccentBlocks"/>
    <dgm:cxn modelId="{956A40CA-9D45-4B28-B749-0CD195FF0565}" srcId="{5A898CBE-C55B-49A4-9AE2-8FA1E0DD2E85}" destId="{F2AFBB02-8F58-44DF-AFB4-0CDADC09F36B}" srcOrd="2" destOrd="0" parTransId="{C5800047-D33F-47E9-9E7D-7F16310B65FA}" sibTransId="{283D1B48-235D-4855-AE30-CF7C157105CA}"/>
    <dgm:cxn modelId="{CB6F4E82-885E-427D-AFE6-6C68CB1C5875}" type="presOf" srcId="{35EA70AD-2F0D-4B54-8B2D-AC4F386E280C}" destId="{19A1F288-5C2B-4C01-8BBC-7CDB8FD75C92}" srcOrd="0" destOrd="0" presId="urn:microsoft.com/office/officeart/2008/layout/PictureAccentBlocks"/>
    <dgm:cxn modelId="{FA9F49B0-4913-41D0-8EC0-04B39DCA5869}" type="presOf" srcId="{B3168253-04C5-4560-90D4-456DD4F223CD}" destId="{3542A498-A9A3-4566-AB5A-372A6218CF6D}" srcOrd="0" destOrd="0" presId="urn:microsoft.com/office/officeart/2008/layout/PictureAccentBlocks"/>
    <dgm:cxn modelId="{791EF6AF-8F3F-4C12-AECF-B94D2863AA31}" type="presParOf" srcId="{1D0AF692-40AF-4FB4-A9E9-76F486BD86F5}" destId="{60BF7E10-EED8-4AF4-9A70-198282C1F589}" srcOrd="0" destOrd="0" presId="urn:microsoft.com/office/officeart/2008/layout/PictureAccentBlocks"/>
    <dgm:cxn modelId="{A4FA95EE-2A4D-43A4-9E46-250992549397}" type="presParOf" srcId="{60BF7E10-EED8-4AF4-9A70-198282C1F589}" destId="{9BC0FECB-2E89-4C8D-85CB-5C5ABC3C5845}" srcOrd="0" destOrd="0" presId="urn:microsoft.com/office/officeart/2008/layout/PictureAccentBlocks"/>
    <dgm:cxn modelId="{0C3DC301-57BB-43A2-8ABB-CECEED6CB5BE}" type="presParOf" srcId="{60BF7E10-EED8-4AF4-9A70-198282C1F589}" destId="{F7247CBB-A21E-4986-BC9B-E78F9C49D506}" srcOrd="1" destOrd="0" presId="urn:microsoft.com/office/officeart/2008/layout/PictureAccentBlocks"/>
    <dgm:cxn modelId="{AB6A6AAE-8DB9-4525-808E-3340DB393FD8}" type="presParOf" srcId="{1D0AF692-40AF-4FB4-A9E9-76F486BD86F5}" destId="{F0D26FED-988E-42BF-9E4B-FA01201B29B7}" srcOrd="1" destOrd="0" presId="urn:microsoft.com/office/officeart/2008/layout/PictureAccentBlocks"/>
    <dgm:cxn modelId="{6C4387D2-F12F-4D5C-BADB-80B8817BFDFE}" type="presParOf" srcId="{1D0AF692-40AF-4FB4-A9E9-76F486BD86F5}" destId="{30536A4E-FE97-42E0-BB9B-E3E13D1D6EC2}" srcOrd="2" destOrd="0" presId="urn:microsoft.com/office/officeart/2008/layout/PictureAccentBlocks"/>
    <dgm:cxn modelId="{70200334-9603-4064-95D3-4C4C8A3E645D}" type="presParOf" srcId="{30536A4E-FE97-42E0-BB9B-E3E13D1D6EC2}" destId="{02B3BD8D-FE05-4728-B9C6-95DA68D8FB96}" srcOrd="0" destOrd="0" presId="urn:microsoft.com/office/officeart/2008/layout/PictureAccentBlocks"/>
    <dgm:cxn modelId="{6E67A757-67AA-4568-96AC-A08BD88753D5}" type="presParOf" srcId="{30536A4E-FE97-42E0-BB9B-E3E13D1D6EC2}" destId="{3542A498-A9A3-4566-AB5A-372A6218CF6D}" srcOrd="1" destOrd="0" presId="urn:microsoft.com/office/officeart/2008/layout/PictureAccentBlocks"/>
    <dgm:cxn modelId="{FE0790FB-265B-49B4-BBBF-48ECC307DD2E}" type="presParOf" srcId="{1D0AF692-40AF-4FB4-A9E9-76F486BD86F5}" destId="{667D0324-9469-4822-BD9F-65FE2E1412F8}" srcOrd="3" destOrd="0" presId="urn:microsoft.com/office/officeart/2008/layout/PictureAccentBlocks"/>
    <dgm:cxn modelId="{C234B082-5C37-4225-9E3D-CE283943D388}" type="presParOf" srcId="{1D0AF692-40AF-4FB4-A9E9-76F486BD86F5}" destId="{E5279CAE-CCBE-4C95-9CB2-B33C57155DEE}" srcOrd="4" destOrd="0" presId="urn:microsoft.com/office/officeart/2008/layout/PictureAccentBlocks"/>
    <dgm:cxn modelId="{B7672DCF-168A-4008-8125-C8BAF3ADD218}" type="presParOf" srcId="{E5279CAE-CCBE-4C95-9CB2-B33C57155DEE}" destId="{AF9AED71-4089-410D-921A-BDE53EFFEB55}" srcOrd="0" destOrd="0" presId="urn:microsoft.com/office/officeart/2008/layout/PictureAccentBlocks"/>
    <dgm:cxn modelId="{A5F3AA4F-3458-4D11-9BAB-F91790139BC4}" type="presParOf" srcId="{E5279CAE-CCBE-4C95-9CB2-B33C57155DEE}" destId="{0143C58E-136B-4FCD-8E20-B8402DDC1172}" srcOrd="1" destOrd="0" presId="urn:microsoft.com/office/officeart/2008/layout/PictureAccentBlocks"/>
    <dgm:cxn modelId="{DD77FBBD-3C93-418C-84B7-2336921F7933}" type="presParOf" srcId="{1D0AF692-40AF-4FB4-A9E9-76F486BD86F5}" destId="{31A27CD1-02AE-455D-969F-978067ACF873}" srcOrd="5" destOrd="0" presId="urn:microsoft.com/office/officeart/2008/layout/PictureAccentBlocks"/>
    <dgm:cxn modelId="{0620E48F-D1CB-4246-BB2C-9A31C246D07A}" type="presParOf" srcId="{1D0AF692-40AF-4FB4-A9E9-76F486BD86F5}" destId="{7F3E0FF7-1C02-4816-9554-7738DAF14C0E}" srcOrd="6" destOrd="0" presId="urn:microsoft.com/office/officeart/2008/layout/PictureAccentBlocks"/>
    <dgm:cxn modelId="{CAC19901-FCB1-4789-9DBD-A19EAA3A51DE}" type="presParOf" srcId="{7F3E0FF7-1C02-4816-9554-7738DAF14C0E}" destId="{E956713C-A4A2-410C-98F0-7304E84B4684}" srcOrd="0" destOrd="0" presId="urn:microsoft.com/office/officeart/2008/layout/PictureAccentBlocks"/>
    <dgm:cxn modelId="{530526E4-61E7-403D-9AAD-EF335EF399A6}" type="presParOf" srcId="{7F3E0FF7-1C02-4816-9554-7738DAF14C0E}" destId="{19A1F288-5C2B-4C01-8BBC-7CDB8FD75C92}" srcOrd="1" destOrd="0" presId="urn:microsoft.com/office/officeart/2008/layout/PictureAccentBlocks"/>
    <dgm:cxn modelId="{CAD40CFE-665F-46DF-B498-C6A9D6ED7D5F}" type="presParOf" srcId="{1D0AF692-40AF-4FB4-A9E9-76F486BD86F5}" destId="{EF4E1558-9CE2-488A-AD92-6301414B775C}" srcOrd="7" destOrd="0" presId="urn:microsoft.com/office/officeart/2008/layout/PictureAccentBlocks"/>
    <dgm:cxn modelId="{681E5CE1-2F64-4BE3-BEAB-96F29D1A8666}" type="presParOf" srcId="{1D0AF692-40AF-4FB4-A9E9-76F486BD86F5}" destId="{30F50C85-871D-44DD-B621-A9D320156C06}" srcOrd="8" destOrd="0" presId="urn:microsoft.com/office/officeart/2008/layout/PictureAccentBlocks"/>
    <dgm:cxn modelId="{D970A8DD-4F25-4A09-AD85-63BB5753B81F}" type="presParOf" srcId="{30F50C85-871D-44DD-B621-A9D320156C06}" destId="{01C3FEF8-ECF5-4C21-B7DE-043A5EFD5C0E}" srcOrd="0" destOrd="0" presId="urn:microsoft.com/office/officeart/2008/layout/PictureAccentBlocks"/>
    <dgm:cxn modelId="{A5233235-13D9-41FA-B78D-8B07CC8ED625}" type="presParOf" srcId="{30F50C85-871D-44DD-B621-A9D320156C06}" destId="{2639B575-A06E-4B92-8EB0-430B7895173F}" srcOrd="1" destOrd="0" presId="urn:microsoft.com/office/officeart/2008/layout/PictureAccentBlocks"/>
    <dgm:cxn modelId="{4B108D13-68A1-41A2-B32A-981048F1691C}" type="presParOf" srcId="{1D0AF692-40AF-4FB4-A9E9-76F486BD86F5}" destId="{C6CF2DB3-9622-42DF-A543-1769FBF9B1AC}" srcOrd="9" destOrd="0" presId="urn:microsoft.com/office/officeart/2008/layout/PictureAccentBlocks"/>
    <dgm:cxn modelId="{9EE55CBF-40A1-4176-9604-20B706F76059}" type="presParOf" srcId="{1D0AF692-40AF-4FB4-A9E9-76F486BD86F5}" destId="{B8BBEEE8-4411-4BE7-BD8B-7EE60E2E2DCB}" srcOrd="10" destOrd="0" presId="urn:microsoft.com/office/officeart/2008/layout/PictureAccentBlocks"/>
    <dgm:cxn modelId="{2B2CF50C-E38A-47E4-BF68-B0D83AAB0FC9}" type="presParOf" srcId="{B8BBEEE8-4411-4BE7-BD8B-7EE60E2E2DCB}" destId="{070657DC-F700-4BDE-BF59-341450E77D18}" srcOrd="0" destOrd="0" presId="urn:microsoft.com/office/officeart/2008/layout/PictureAccentBlocks"/>
    <dgm:cxn modelId="{2BA9573B-F218-4C23-8FEA-66ECB2286C68}" type="presParOf" srcId="{B8BBEEE8-4411-4BE7-BD8B-7EE60E2E2DCB}" destId="{59019DF7-743B-4A15-8495-355BF5D0494E}" srcOrd="1" destOrd="0" presId="urn:microsoft.com/office/officeart/2008/layout/PictureAccent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82C4C8-5445-4F75-9965-1F675A63ED19}">
      <dsp:nvSpPr>
        <dsp:cNvPr id="0" name=""/>
        <dsp:cNvSpPr/>
      </dsp:nvSpPr>
      <dsp:spPr>
        <a:xfrm>
          <a:off x="5439368" y="1642506"/>
          <a:ext cx="3133476" cy="2229817"/>
        </a:xfrm>
        <a:prstGeom prst="frame">
          <a:avLst>
            <a:gd name="adj1" fmla="val 5450"/>
          </a:avLst>
        </a:prstGeom>
        <a:solidFill>
          <a:schemeClr val="accent1">
            <a:tint val="50000"/>
            <a:alpha val="40000"/>
            <a:hueOff val="0"/>
            <a:satOff val="0"/>
            <a:lumOff val="0"/>
            <a:alphaOff val="0"/>
          </a:schemeClr>
        </a:solidFill>
        <a:ln>
          <a:noFill/>
        </a:ln>
        <a:effectLst/>
        <a:sp3d z="-10400" extrusionH="12700" prstMaterial="plastic"/>
      </dsp:spPr>
      <dsp:style>
        <a:lnRef idx="0">
          <a:scrgbClr r="0" g="0" b="0"/>
        </a:lnRef>
        <a:fillRef idx="1">
          <a:scrgbClr r="0" g="0" b="0"/>
        </a:fillRef>
        <a:effectRef idx="0">
          <a:scrgbClr r="0" g="0" b="0"/>
        </a:effectRef>
        <a:fontRef idx="minor"/>
      </dsp:style>
    </dsp:sp>
    <dsp:sp modelId="{A2BAC483-292E-4CD7-8623-CB64D77D65E2}">
      <dsp:nvSpPr>
        <dsp:cNvPr id="0" name=""/>
        <dsp:cNvSpPr/>
      </dsp:nvSpPr>
      <dsp:spPr>
        <a:xfrm>
          <a:off x="127509" y="1642506"/>
          <a:ext cx="3133476" cy="2229817"/>
        </a:xfrm>
        <a:prstGeom prst="frame">
          <a:avLst>
            <a:gd name="adj1" fmla="val 5450"/>
          </a:avLst>
        </a:prstGeom>
        <a:solidFill>
          <a:schemeClr val="accent1">
            <a:tint val="50000"/>
            <a:alpha val="40000"/>
            <a:hueOff val="0"/>
            <a:satOff val="0"/>
            <a:lumOff val="0"/>
            <a:alphaOff val="0"/>
          </a:schemeClr>
        </a:solidFill>
        <a:ln>
          <a:noFill/>
        </a:ln>
        <a:effectLst/>
        <a:sp3d z="-10400" extrusionH="12700" prstMaterial="plastic"/>
      </dsp:spPr>
      <dsp:style>
        <a:lnRef idx="0">
          <a:scrgbClr r="0" g="0" b="0"/>
        </a:lnRef>
        <a:fillRef idx="1">
          <a:scrgbClr r="0" g="0" b="0"/>
        </a:fillRef>
        <a:effectRef idx="0">
          <a:scrgbClr r="0" g="0" b="0"/>
        </a:effectRef>
        <a:fontRef idx="minor"/>
      </dsp:style>
    </dsp:sp>
    <dsp:sp modelId="{FA6900E2-4407-417B-AE89-D535BEED91F9}">
      <dsp:nvSpPr>
        <dsp:cNvPr id="0" name=""/>
        <dsp:cNvSpPr/>
      </dsp:nvSpPr>
      <dsp:spPr>
        <a:xfrm>
          <a:off x="7030" y="1375327"/>
          <a:ext cx="3012997" cy="2109212"/>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000" r="-2000"/>
          </a:stretch>
        </a:blipFill>
        <a:ln>
          <a:noFill/>
        </a:ln>
        <a:effectLst/>
        <a:scene3d>
          <a:camera prst="orthographicFront">
            <a:rot lat="0" lon="0" rev="0"/>
          </a:camera>
          <a:lightRig rig="threePt" dir="t"/>
        </a:scene3d>
        <a:sp3d prstMaterial="plastic">
          <a:bevelT w="50800" h="50800"/>
          <a:bevelB w="50800" h="50800"/>
        </a:sp3d>
      </dsp:spPr>
      <dsp:style>
        <a:lnRef idx="0">
          <a:scrgbClr r="0" g="0" b="0"/>
        </a:lnRef>
        <a:fillRef idx="1">
          <a:scrgbClr r="0" g="0" b="0"/>
        </a:fillRef>
        <a:effectRef idx="2">
          <a:scrgbClr r="0" g="0" b="0"/>
        </a:effectRef>
        <a:fontRef idx="minor"/>
      </dsp:style>
    </dsp:sp>
    <dsp:sp modelId="{1852EA4B-D097-4596-8676-49E1F868957B}">
      <dsp:nvSpPr>
        <dsp:cNvPr id="0" name=""/>
        <dsp:cNvSpPr/>
      </dsp:nvSpPr>
      <dsp:spPr>
        <a:xfrm>
          <a:off x="250013" y="3485289"/>
          <a:ext cx="2890493" cy="264681"/>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2240" tIns="53340" rIns="142240" bIns="53340" numCol="1" spcCol="1270" anchor="ctr" anchorCtr="0">
          <a:noAutofit/>
        </a:bodyPr>
        <a:lstStyle/>
        <a:p>
          <a:pPr lvl="0" algn="l" defTabSz="622300">
            <a:lnSpc>
              <a:spcPct val="90000"/>
            </a:lnSpc>
            <a:spcBef>
              <a:spcPct val="0"/>
            </a:spcBef>
            <a:spcAft>
              <a:spcPct val="35000"/>
            </a:spcAft>
          </a:pPr>
          <a:r>
            <a:rPr lang="en-US" sz="1400" b="1" kern="1200"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Amateur Rugby</a:t>
          </a:r>
          <a:endParaRPr lang="ru-RU" sz="1400" b="1" kern="1200"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dsp:txBody>
      <dsp:txXfrm>
        <a:off x="250013" y="3485289"/>
        <a:ext cx="2890493" cy="264681"/>
      </dsp:txXfrm>
    </dsp:sp>
    <dsp:sp modelId="{2DF6A3C7-A52B-40F0-AE53-4B8EA44362E0}">
      <dsp:nvSpPr>
        <dsp:cNvPr id="0" name=""/>
        <dsp:cNvSpPr/>
      </dsp:nvSpPr>
      <dsp:spPr>
        <a:xfrm>
          <a:off x="3388552" y="1642506"/>
          <a:ext cx="1432591" cy="2229817"/>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153D43-9557-4FEE-A36D-C745E622AB2D}">
      <dsp:nvSpPr>
        <dsp:cNvPr id="0" name=""/>
        <dsp:cNvSpPr/>
      </dsp:nvSpPr>
      <dsp:spPr>
        <a:xfrm>
          <a:off x="5318889" y="1375327"/>
          <a:ext cx="3012997" cy="2109212"/>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000" r="-2000"/>
          </a:stretch>
        </a:blipFill>
        <a:ln>
          <a:noFill/>
        </a:ln>
        <a:effectLst/>
        <a:scene3d>
          <a:camera prst="orthographicFront">
            <a:rot lat="0" lon="0" rev="0"/>
          </a:camera>
          <a:lightRig rig="threePt" dir="t"/>
        </a:scene3d>
        <a:sp3d prstMaterial="plastic">
          <a:bevelT w="50800" h="50800"/>
          <a:bevelB w="50800" h="50800"/>
        </a:sp3d>
      </dsp:spPr>
      <dsp:style>
        <a:lnRef idx="0">
          <a:scrgbClr r="0" g="0" b="0"/>
        </a:lnRef>
        <a:fillRef idx="1">
          <a:scrgbClr r="0" g="0" b="0"/>
        </a:fillRef>
        <a:effectRef idx="2">
          <a:scrgbClr r="0" g="0" b="0"/>
        </a:effectRef>
        <a:fontRef idx="minor"/>
      </dsp:style>
    </dsp:sp>
    <dsp:sp modelId="{958A07A5-FE6B-43B2-B67C-E066003F3CAE}">
      <dsp:nvSpPr>
        <dsp:cNvPr id="0" name=""/>
        <dsp:cNvSpPr/>
      </dsp:nvSpPr>
      <dsp:spPr>
        <a:xfrm>
          <a:off x="5561872" y="3485289"/>
          <a:ext cx="2890493" cy="264681"/>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2240" tIns="53340" rIns="142240" bIns="53340" numCol="1" spcCol="1270" anchor="ctr" anchorCtr="0">
          <a:noAutofit/>
        </a:bodyPr>
        <a:lstStyle/>
        <a:p>
          <a:pPr lvl="0" algn="l" defTabSz="622300">
            <a:lnSpc>
              <a:spcPct val="90000"/>
            </a:lnSpc>
            <a:spcBef>
              <a:spcPct val="0"/>
            </a:spcBef>
            <a:spcAft>
              <a:spcPct val="35000"/>
            </a:spcAft>
          </a:pPr>
          <a:r>
            <a:rPr lang="en-US" sz="1400" b="1" kern="1200"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Professional Rugby</a:t>
          </a:r>
          <a:endParaRPr lang="ru-RU" sz="1400" b="1" kern="1200"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dsp:txBody>
      <dsp:txXfrm>
        <a:off x="5561872" y="3485289"/>
        <a:ext cx="2890493" cy="264681"/>
      </dsp:txXfrm>
    </dsp:sp>
    <dsp:sp modelId="{F5E33926-BC3A-4E95-9832-390D9885984D}">
      <dsp:nvSpPr>
        <dsp:cNvPr id="0" name=""/>
        <dsp:cNvSpPr/>
      </dsp:nvSpPr>
      <dsp:spPr>
        <a:xfrm>
          <a:off x="8700411" y="1642506"/>
          <a:ext cx="1432591" cy="2229817"/>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6ED48B-3C0F-442D-BD2B-49BED67C6F38}">
      <dsp:nvSpPr>
        <dsp:cNvPr id="0" name=""/>
        <dsp:cNvSpPr/>
      </dsp:nvSpPr>
      <dsp:spPr>
        <a:xfrm>
          <a:off x="8248325" y="0"/>
          <a:ext cx="3065859" cy="2452687"/>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3000" b="-13000"/>
          </a:stretch>
        </a:blipFill>
        <a:ln>
          <a:noFill/>
        </a:ln>
        <a:effectLst/>
        <a:scene3d>
          <a:camera prst="orthographicFront">
            <a:rot lat="0" lon="0" rev="0"/>
          </a:camera>
          <a:lightRig rig="threePt" dir="t"/>
        </a:scene3d>
        <a:sp3d z="-54000" prstMaterial="plastic">
          <a:bevelT w="50800" h="50800"/>
          <a:bevelB w="50800" h="50800"/>
        </a:sp3d>
      </dsp:spPr>
      <dsp:style>
        <a:lnRef idx="0">
          <a:scrgbClr r="0" g="0" b="0"/>
        </a:lnRef>
        <a:fillRef idx="1">
          <a:scrgbClr r="0" g="0" b="0"/>
        </a:fillRef>
        <a:effectRef idx="2">
          <a:scrgbClr r="0" g="0" b="0"/>
        </a:effectRef>
        <a:fontRef idx="minor"/>
      </dsp:style>
    </dsp:sp>
    <dsp:sp modelId="{469267D2-0C97-4431-BB02-0EBE8F190E7D}">
      <dsp:nvSpPr>
        <dsp:cNvPr id="0" name=""/>
        <dsp:cNvSpPr/>
      </dsp:nvSpPr>
      <dsp:spPr>
        <a:xfrm>
          <a:off x="1466552" y="2207774"/>
          <a:ext cx="2728614" cy="858440"/>
        </a:xfrm>
        <a:prstGeom prst="wedgeRectCallout">
          <a:avLst>
            <a:gd name="adj1" fmla="val 20250"/>
            <a:gd name="adj2" fmla="val -60700"/>
          </a:avLst>
        </a:prstGeom>
        <a:noFill/>
        <a:ln>
          <a:noFill/>
        </a:ln>
        <a:effectLst/>
        <a:scene3d>
          <a:camera prst="orthographicFront">
            <a:rot lat="0" lon="0" rev="0"/>
          </a:camera>
          <a:lightRig rig="threePt" dir="t"/>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endParaRPr lang="ru-RU" sz="3900" kern="1200" dirty="0">
            <a:solidFill>
              <a:schemeClr val="accent1"/>
            </a:solidFill>
          </a:endParaRPr>
        </a:p>
      </dsp:txBody>
      <dsp:txXfrm>
        <a:off x="1466552" y="2207774"/>
        <a:ext cx="2728614" cy="858440"/>
      </dsp:txXfrm>
    </dsp:sp>
    <dsp:sp modelId="{0484D708-D495-4124-8410-7D81BCEB34C6}">
      <dsp:nvSpPr>
        <dsp:cNvPr id="0" name=""/>
        <dsp:cNvSpPr/>
      </dsp:nvSpPr>
      <dsp:spPr>
        <a:xfrm>
          <a:off x="1188908" y="0"/>
          <a:ext cx="3065859" cy="2452687"/>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0000" r="-10000"/>
          </a:stretch>
        </a:blipFill>
        <a:ln>
          <a:noFill/>
        </a:ln>
        <a:effectLst/>
        <a:scene3d>
          <a:camera prst="orthographicFront">
            <a:rot lat="0" lon="0" rev="0"/>
          </a:camera>
          <a:lightRig rig="threePt" dir="t"/>
        </a:scene3d>
        <a:sp3d z="-54000" prstMaterial="plastic">
          <a:bevelT w="50800" h="50800"/>
          <a:bevelB w="50800" h="50800"/>
        </a:sp3d>
      </dsp:spPr>
      <dsp:style>
        <a:lnRef idx="0">
          <a:scrgbClr r="0" g="0" b="0"/>
        </a:lnRef>
        <a:fillRef idx="1">
          <a:scrgbClr r="0" g="0" b="0"/>
        </a:fillRef>
        <a:effectRef idx="2">
          <a:scrgbClr r="0" g="0" b="0"/>
        </a:effectRef>
        <a:fontRef idx="minor"/>
      </dsp:style>
    </dsp:sp>
    <dsp:sp modelId="{755EDA47-F16F-4C68-B543-4C2BA41CD71E}">
      <dsp:nvSpPr>
        <dsp:cNvPr id="0" name=""/>
        <dsp:cNvSpPr/>
      </dsp:nvSpPr>
      <dsp:spPr>
        <a:xfrm>
          <a:off x="4838997" y="2207774"/>
          <a:ext cx="2728614" cy="858440"/>
        </a:xfrm>
        <a:prstGeom prst="wedgeRectCallout">
          <a:avLst>
            <a:gd name="adj1" fmla="val 20250"/>
            <a:gd name="adj2" fmla="val -60700"/>
          </a:avLst>
        </a:prstGeom>
        <a:noFill/>
        <a:ln>
          <a:noFill/>
        </a:ln>
        <a:effectLst/>
        <a:scene3d>
          <a:camera prst="orthographicFront">
            <a:rot lat="0" lon="0" rev="0"/>
          </a:camera>
          <a:lightRig rig="threePt" dir="t"/>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endParaRPr lang="ru-RU" sz="3900" kern="1200" dirty="0">
            <a:solidFill>
              <a:schemeClr val="accent6">
                <a:lumMod val="50000"/>
              </a:schemeClr>
            </a:solidFill>
          </a:endParaRPr>
        </a:p>
      </dsp:txBody>
      <dsp:txXfrm>
        <a:off x="4838997" y="2207774"/>
        <a:ext cx="2728614" cy="858440"/>
      </dsp:txXfrm>
    </dsp:sp>
    <dsp:sp modelId="{DDDE1032-CA81-4622-9D64-ED736879CE12}">
      <dsp:nvSpPr>
        <dsp:cNvPr id="0" name=""/>
        <dsp:cNvSpPr/>
      </dsp:nvSpPr>
      <dsp:spPr>
        <a:xfrm>
          <a:off x="4561384" y="54854"/>
          <a:ext cx="3065859" cy="2452687"/>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6000" r="-16000"/>
          </a:stretch>
        </a:blipFill>
        <a:ln>
          <a:noFill/>
        </a:ln>
        <a:effectLst/>
        <a:scene3d>
          <a:camera prst="orthographicFront">
            <a:rot lat="0" lon="0" rev="0"/>
          </a:camera>
          <a:lightRig rig="threePt" dir="t"/>
        </a:scene3d>
        <a:sp3d z="-54000" prstMaterial="plastic">
          <a:bevelT w="50800" h="50800"/>
          <a:bevelB w="50800" h="50800"/>
        </a:sp3d>
      </dsp:spPr>
      <dsp:style>
        <a:lnRef idx="0">
          <a:scrgbClr r="0" g="0" b="0"/>
        </a:lnRef>
        <a:fillRef idx="1">
          <a:scrgbClr r="0" g="0" b="0"/>
        </a:fillRef>
        <a:effectRef idx="2">
          <a:scrgbClr r="0" g="0" b="0"/>
        </a:effectRef>
        <a:fontRef idx="minor"/>
      </dsp:style>
    </dsp:sp>
    <dsp:sp modelId="{8E418E42-8B7A-4EFA-8FEB-27D076C86BAE}">
      <dsp:nvSpPr>
        <dsp:cNvPr id="0" name=""/>
        <dsp:cNvSpPr/>
      </dsp:nvSpPr>
      <dsp:spPr>
        <a:xfrm>
          <a:off x="8211442" y="2207774"/>
          <a:ext cx="2728614" cy="858440"/>
        </a:xfrm>
        <a:prstGeom prst="wedgeRectCallout">
          <a:avLst>
            <a:gd name="adj1" fmla="val 20250"/>
            <a:gd name="adj2" fmla="val -60700"/>
          </a:avLst>
        </a:prstGeom>
        <a:noFill/>
        <a:ln>
          <a:noFill/>
        </a:ln>
        <a:effectLst/>
        <a:scene3d>
          <a:camera prst="orthographicFront">
            <a:rot lat="0" lon="0" rev="0"/>
          </a:camera>
          <a:lightRig rig="threePt" dir="t"/>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endParaRPr lang="ru-RU" sz="3900" kern="1200" dirty="0">
            <a:solidFill>
              <a:schemeClr val="accent4">
                <a:lumMod val="50000"/>
              </a:schemeClr>
            </a:solidFill>
          </a:endParaRPr>
        </a:p>
      </dsp:txBody>
      <dsp:txXfrm>
        <a:off x="8211442" y="2207774"/>
        <a:ext cx="2728614" cy="8584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C0FECB-2E89-4C8D-85CB-5C5ABC3C5845}">
      <dsp:nvSpPr>
        <dsp:cNvPr id="0" name=""/>
        <dsp:cNvSpPr/>
      </dsp:nvSpPr>
      <dsp:spPr>
        <a:xfrm>
          <a:off x="601343" y="2387328"/>
          <a:ext cx="1912801" cy="191280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1000" r="-21000"/>
          </a:stretch>
        </a:blipFill>
        <a:ln w="9525" cap="flat" cmpd="sng" algn="ctr">
          <a:solidFill>
            <a:schemeClr val="accent4">
              <a:hueOff val="0"/>
              <a:satOff val="0"/>
              <a:lumOff val="0"/>
              <a:alphaOff val="0"/>
            </a:schemeClr>
          </a:solidFill>
          <a:prstDash val="solid"/>
        </a:ln>
        <a:effectLst/>
        <a:scene3d>
          <a:camera prst="orthographicFront">
            <a:rot lat="0" lon="0" rev="0"/>
          </a:camera>
          <a:lightRig rig="threePt" dir="t"/>
        </a:scene3d>
        <a:sp3d prstMaterial="plastic">
          <a:bevelT w="50800" h="50800"/>
          <a:bevelB w="50800" h="50800"/>
        </a:sp3d>
      </dsp:spPr>
      <dsp:style>
        <a:lnRef idx="1">
          <a:scrgbClr r="0" g="0" b="0"/>
        </a:lnRef>
        <a:fillRef idx="1">
          <a:scrgbClr r="0" g="0" b="0"/>
        </a:fillRef>
        <a:effectRef idx="2">
          <a:scrgbClr r="0" g="0" b="0"/>
        </a:effectRef>
        <a:fontRef idx="minor">
          <a:schemeClr val="lt1"/>
        </a:fontRef>
      </dsp:style>
    </dsp:sp>
    <dsp:sp modelId="{F7247CBB-A21E-4986-BC9B-E78F9C49D506}">
      <dsp:nvSpPr>
        <dsp:cNvPr id="0" name=""/>
        <dsp:cNvSpPr/>
      </dsp:nvSpPr>
      <dsp:spPr>
        <a:xfrm rot="16200000">
          <a:off x="-546337" y="3152448"/>
          <a:ext cx="1912801" cy="382560"/>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875" tIns="15875" rIns="15875" bIns="15875" numCol="1" spcCol="1270" anchor="b" anchorCtr="0">
          <a:noAutofit/>
        </a:bodyPr>
        <a:lstStyle/>
        <a:p>
          <a:pPr lvl="0" algn="l" defTabSz="1111250">
            <a:lnSpc>
              <a:spcPct val="90000"/>
            </a:lnSpc>
            <a:spcBef>
              <a:spcPct val="0"/>
            </a:spcBef>
            <a:spcAft>
              <a:spcPct val="35000"/>
            </a:spcAft>
          </a:pPr>
          <a:endParaRPr lang="ru-RU" sz="2500" kern="1200"/>
        </a:p>
      </dsp:txBody>
      <dsp:txXfrm>
        <a:off x="-546337" y="3152448"/>
        <a:ext cx="1912801" cy="382560"/>
      </dsp:txXfrm>
    </dsp:sp>
    <dsp:sp modelId="{02B3BD8D-FE05-4728-B9C6-95DA68D8FB96}">
      <dsp:nvSpPr>
        <dsp:cNvPr id="0" name=""/>
        <dsp:cNvSpPr/>
      </dsp:nvSpPr>
      <dsp:spPr>
        <a:xfrm>
          <a:off x="2897123" y="2387328"/>
          <a:ext cx="1912801" cy="1912801"/>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9000" r="-39000"/>
          </a:stretch>
        </a:blipFill>
        <a:ln w="9525" cap="flat" cmpd="sng" algn="ctr">
          <a:solidFill>
            <a:schemeClr val="accent4">
              <a:hueOff val="949922"/>
              <a:satOff val="2402"/>
              <a:lumOff val="-157"/>
              <a:alphaOff val="0"/>
            </a:schemeClr>
          </a:solidFill>
          <a:prstDash val="solid"/>
        </a:ln>
        <a:effectLst/>
        <a:scene3d>
          <a:camera prst="orthographicFront">
            <a:rot lat="0" lon="0" rev="0"/>
          </a:camera>
          <a:lightRig rig="threePt" dir="t"/>
        </a:scene3d>
        <a:sp3d prstMaterial="plastic">
          <a:bevelT w="50800" h="50800"/>
          <a:bevelB w="50800" h="50800"/>
        </a:sp3d>
      </dsp:spPr>
      <dsp:style>
        <a:lnRef idx="1">
          <a:scrgbClr r="0" g="0" b="0"/>
        </a:lnRef>
        <a:fillRef idx="1">
          <a:scrgbClr r="0" g="0" b="0"/>
        </a:fillRef>
        <a:effectRef idx="2">
          <a:scrgbClr r="0" g="0" b="0"/>
        </a:effectRef>
        <a:fontRef idx="minor">
          <a:schemeClr val="lt1"/>
        </a:fontRef>
      </dsp:style>
    </dsp:sp>
    <dsp:sp modelId="{3542A498-A9A3-4566-AB5A-372A6218CF6D}">
      <dsp:nvSpPr>
        <dsp:cNvPr id="0" name=""/>
        <dsp:cNvSpPr/>
      </dsp:nvSpPr>
      <dsp:spPr>
        <a:xfrm rot="16200000">
          <a:off x="1749442" y="3152448"/>
          <a:ext cx="1912801" cy="382560"/>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875" tIns="15875" rIns="15875" bIns="15875" numCol="1" spcCol="1270" anchor="b" anchorCtr="0">
          <a:noAutofit/>
        </a:bodyPr>
        <a:lstStyle/>
        <a:p>
          <a:pPr lvl="0" algn="l" defTabSz="1111250">
            <a:lnSpc>
              <a:spcPct val="90000"/>
            </a:lnSpc>
            <a:spcBef>
              <a:spcPct val="0"/>
            </a:spcBef>
            <a:spcAft>
              <a:spcPct val="35000"/>
            </a:spcAft>
          </a:pPr>
          <a:endParaRPr lang="ru-RU" sz="2500" kern="1200"/>
        </a:p>
      </dsp:txBody>
      <dsp:txXfrm>
        <a:off x="1749442" y="3152448"/>
        <a:ext cx="1912801" cy="382560"/>
      </dsp:txXfrm>
    </dsp:sp>
    <dsp:sp modelId="{AF9AED71-4089-410D-921A-BDE53EFFEB55}">
      <dsp:nvSpPr>
        <dsp:cNvPr id="0" name=""/>
        <dsp:cNvSpPr/>
      </dsp:nvSpPr>
      <dsp:spPr>
        <a:xfrm>
          <a:off x="5278444" y="2337537"/>
          <a:ext cx="1912801" cy="1912801"/>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9000" r="-39000"/>
          </a:stretch>
        </a:blipFill>
        <a:ln w="9525" cap="flat" cmpd="sng" algn="ctr">
          <a:solidFill>
            <a:schemeClr val="accent4">
              <a:hueOff val="1899843"/>
              <a:satOff val="4804"/>
              <a:lumOff val="-314"/>
              <a:alphaOff val="0"/>
            </a:schemeClr>
          </a:solidFill>
          <a:prstDash val="solid"/>
        </a:ln>
        <a:effectLst/>
        <a:scene3d>
          <a:camera prst="orthographicFront">
            <a:rot lat="0" lon="0" rev="0"/>
          </a:camera>
          <a:lightRig rig="threePt" dir="t"/>
        </a:scene3d>
        <a:sp3d prstMaterial="plastic">
          <a:bevelT w="50800" h="50800"/>
          <a:bevelB w="50800" h="50800"/>
        </a:sp3d>
      </dsp:spPr>
      <dsp:style>
        <a:lnRef idx="1">
          <a:scrgbClr r="0" g="0" b="0"/>
        </a:lnRef>
        <a:fillRef idx="1">
          <a:scrgbClr r="0" g="0" b="0"/>
        </a:fillRef>
        <a:effectRef idx="2">
          <a:scrgbClr r="0" g="0" b="0"/>
        </a:effectRef>
        <a:fontRef idx="minor">
          <a:schemeClr val="lt1"/>
        </a:fontRef>
      </dsp:style>
    </dsp:sp>
    <dsp:sp modelId="{0143C58E-136B-4FCD-8E20-B8402DDC1172}">
      <dsp:nvSpPr>
        <dsp:cNvPr id="0" name=""/>
        <dsp:cNvSpPr/>
      </dsp:nvSpPr>
      <dsp:spPr>
        <a:xfrm rot="16200000">
          <a:off x="4045223" y="3152448"/>
          <a:ext cx="1912801" cy="382560"/>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875" tIns="15875" rIns="15875" bIns="15875" numCol="1" spcCol="1270" anchor="b" anchorCtr="0">
          <a:noAutofit/>
        </a:bodyPr>
        <a:lstStyle/>
        <a:p>
          <a:pPr lvl="0" algn="l" defTabSz="1111250">
            <a:lnSpc>
              <a:spcPct val="90000"/>
            </a:lnSpc>
            <a:spcBef>
              <a:spcPct val="0"/>
            </a:spcBef>
            <a:spcAft>
              <a:spcPct val="35000"/>
            </a:spcAft>
          </a:pPr>
          <a:endParaRPr lang="ru-RU" sz="2500" kern="1200"/>
        </a:p>
      </dsp:txBody>
      <dsp:txXfrm>
        <a:off x="4045223" y="3152448"/>
        <a:ext cx="1912801" cy="382560"/>
      </dsp:txXfrm>
    </dsp:sp>
    <dsp:sp modelId="{E956713C-A4A2-410C-98F0-7304E84B4684}">
      <dsp:nvSpPr>
        <dsp:cNvPr id="0" name=""/>
        <dsp:cNvSpPr/>
      </dsp:nvSpPr>
      <dsp:spPr>
        <a:xfrm>
          <a:off x="2897123" y="215150"/>
          <a:ext cx="1912801" cy="1912801"/>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w="9525" cap="flat" cmpd="sng" algn="ctr">
          <a:solidFill>
            <a:schemeClr val="accent4">
              <a:hueOff val="2849765"/>
              <a:satOff val="7207"/>
              <a:lumOff val="-470"/>
              <a:alphaOff val="0"/>
            </a:schemeClr>
          </a:solidFill>
          <a:prstDash val="solid"/>
        </a:ln>
        <a:effectLst/>
        <a:scene3d>
          <a:camera prst="orthographicFront">
            <a:rot lat="0" lon="0" rev="0"/>
          </a:camera>
          <a:lightRig rig="threePt" dir="t"/>
        </a:scene3d>
        <a:sp3d prstMaterial="plastic">
          <a:bevelT w="50800" h="50800"/>
          <a:bevelB w="50800" h="50800"/>
        </a:sp3d>
      </dsp:spPr>
      <dsp:style>
        <a:lnRef idx="1">
          <a:scrgbClr r="0" g="0" b="0"/>
        </a:lnRef>
        <a:fillRef idx="1">
          <a:scrgbClr r="0" g="0" b="0"/>
        </a:fillRef>
        <a:effectRef idx="2">
          <a:scrgbClr r="0" g="0" b="0"/>
        </a:effectRef>
        <a:fontRef idx="minor">
          <a:schemeClr val="lt1"/>
        </a:fontRef>
      </dsp:style>
    </dsp:sp>
    <dsp:sp modelId="{19A1F288-5C2B-4C01-8BBC-7CDB8FD75C92}">
      <dsp:nvSpPr>
        <dsp:cNvPr id="0" name=""/>
        <dsp:cNvSpPr/>
      </dsp:nvSpPr>
      <dsp:spPr>
        <a:xfrm rot="16200000">
          <a:off x="1749442" y="980270"/>
          <a:ext cx="1912801" cy="382560"/>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875" tIns="15875" rIns="15875" bIns="15875" numCol="1" spcCol="1270" anchor="b" anchorCtr="0">
          <a:noAutofit/>
        </a:bodyPr>
        <a:lstStyle/>
        <a:p>
          <a:pPr lvl="0" algn="l" defTabSz="1111250">
            <a:lnSpc>
              <a:spcPct val="90000"/>
            </a:lnSpc>
            <a:spcBef>
              <a:spcPct val="0"/>
            </a:spcBef>
            <a:spcAft>
              <a:spcPct val="35000"/>
            </a:spcAft>
          </a:pPr>
          <a:endParaRPr lang="ru-RU" sz="2500" kern="1200"/>
        </a:p>
      </dsp:txBody>
      <dsp:txXfrm>
        <a:off x="1749442" y="980270"/>
        <a:ext cx="1912801" cy="382560"/>
      </dsp:txXfrm>
    </dsp:sp>
    <dsp:sp modelId="{01C3FEF8-ECF5-4C21-B7DE-043A5EFD5C0E}">
      <dsp:nvSpPr>
        <dsp:cNvPr id="0" name=""/>
        <dsp:cNvSpPr/>
      </dsp:nvSpPr>
      <dsp:spPr>
        <a:xfrm>
          <a:off x="5192904" y="215150"/>
          <a:ext cx="1912801" cy="1912801"/>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27000" r="-27000"/>
          </a:stretch>
        </a:blipFill>
        <a:ln w="9525" cap="flat" cmpd="sng" algn="ctr">
          <a:solidFill>
            <a:schemeClr val="accent4">
              <a:hueOff val="3799686"/>
              <a:satOff val="9609"/>
              <a:lumOff val="-627"/>
              <a:alphaOff val="0"/>
            </a:schemeClr>
          </a:solidFill>
          <a:prstDash val="solid"/>
        </a:ln>
        <a:effectLst/>
        <a:scene3d>
          <a:camera prst="orthographicFront">
            <a:rot lat="0" lon="0" rev="0"/>
          </a:camera>
          <a:lightRig rig="threePt" dir="t"/>
        </a:scene3d>
        <a:sp3d prstMaterial="plastic">
          <a:bevelT w="50800" h="50800"/>
          <a:bevelB w="50800" h="50800"/>
        </a:sp3d>
      </dsp:spPr>
      <dsp:style>
        <a:lnRef idx="1">
          <a:scrgbClr r="0" g="0" b="0"/>
        </a:lnRef>
        <a:fillRef idx="1">
          <a:scrgbClr r="0" g="0" b="0"/>
        </a:fillRef>
        <a:effectRef idx="2">
          <a:scrgbClr r="0" g="0" b="0"/>
        </a:effectRef>
        <a:fontRef idx="minor">
          <a:schemeClr val="lt1"/>
        </a:fontRef>
      </dsp:style>
    </dsp:sp>
    <dsp:sp modelId="{2639B575-A06E-4B92-8EB0-430B7895173F}">
      <dsp:nvSpPr>
        <dsp:cNvPr id="0" name=""/>
        <dsp:cNvSpPr/>
      </dsp:nvSpPr>
      <dsp:spPr>
        <a:xfrm rot="16200000">
          <a:off x="4045223" y="980270"/>
          <a:ext cx="1912801" cy="382560"/>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875" tIns="15875" rIns="15875" bIns="15875" numCol="1" spcCol="1270" anchor="b" anchorCtr="0">
          <a:noAutofit/>
        </a:bodyPr>
        <a:lstStyle/>
        <a:p>
          <a:pPr lvl="0" algn="l" defTabSz="1111250">
            <a:lnSpc>
              <a:spcPct val="90000"/>
            </a:lnSpc>
            <a:spcBef>
              <a:spcPct val="0"/>
            </a:spcBef>
            <a:spcAft>
              <a:spcPct val="35000"/>
            </a:spcAft>
          </a:pPr>
          <a:endParaRPr lang="ru-RU" sz="2500" kern="1200"/>
        </a:p>
      </dsp:txBody>
      <dsp:txXfrm>
        <a:off x="4045223" y="980270"/>
        <a:ext cx="1912801" cy="382560"/>
      </dsp:txXfrm>
    </dsp:sp>
    <dsp:sp modelId="{070657DC-F700-4BDE-BF59-341450E77D18}">
      <dsp:nvSpPr>
        <dsp:cNvPr id="0" name=""/>
        <dsp:cNvSpPr/>
      </dsp:nvSpPr>
      <dsp:spPr>
        <a:xfrm>
          <a:off x="7488685" y="215150"/>
          <a:ext cx="1912801" cy="1912801"/>
        </a:xfrm>
        <a:prstGeom prst="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28000" r="-28000"/>
          </a:stretch>
        </a:blipFill>
        <a:ln w="9525" cap="flat" cmpd="sng" algn="ctr">
          <a:solidFill>
            <a:schemeClr val="accent4">
              <a:hueOff val="4749608"/>
              <a:satOff val="12011"/>
              <a:lumOff val="-784"/>
              <a:alphaOff val="0"/>
            </a:schemeClr>
          </a:solidFill>
          <a:prstDash val="solid"/>
        </a:ln>
        <a:effectLst/>
        <a:scene3d>
          <a:camera prst="orthographicFront">
            <a:rot lat="0" lon="0" rev="0"/>
          </a:camera>
          <a:lightRig rig="threePt" dir="t"/>
        </a:scene3d>
        <a:sp3d prstMaterial="plastic">
          <a:bevelT w="50800" h="50800"/>
          <a:bevelB w="50800" h="50800"/>
        </a:sp3d>
      </dsp:spPr>
      <dsp:style>
        <a:lnRef idx="1">
          <a:scrgbClr r="0" g="0" b="0"/>
        </a:lnRef>
        <a:fillRef idx="1">
          <a:scrgbClr r="0" g="0" b="0"/>
        </a:fillRef>
        <a:effectRef idx="2">
          <a:scrgbClr r="0" g="0" b="0"/>
        </a:effectRef>
        <a:fontRef idx="minor">
          <a:schemeClr val="lt1"/>
        </a:fontRef>
      </dsp:style>
    </dsp:sp>
    <dsp:sp modelId="{59019DF7-743B-4A15-8495-355BF5D0494E}">
      <dsp:nvSpPr>
        <dsp:cNvPr id="0" name=""/>
        <dsp:cNvSpPr/>
      </dsp:nvSpPr>
      <dsp:spPr>
        <a:xfrm rot="16200000">
          <a:off x="6341003" y="980270"/>
          <a:ext cx="1912801" cy="382560"/>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875" tIns="15875" rIns="15875" bIns="15875" numCol="1" spcCol="1270" anchor="b" anchorCtr="0">
          <a:noAutofit/>
        </a:bodyPr>
        <a:lstStyle/>
        <a:p>
          <a:pPr lvl="0" algn="l" defTabSz="1111250">
            <a:lnSpc>
              <a:spcPct val="90000"/>
            </a:lnSpc>
            <a:spcBef>
              <a:spcPct val="0"/>
            </a:spcBef>
            <a:spcAft>
              <a:spcPct val="35000"/>
            </a:spcAft>
          </a:pPr>
          <a:endParaRPr lang="ru-RU" sz="2500" kern="1200"/>
        </a:p>
      </dsp:txBody>
      <dsp:txXfrm>
        <a:off x="6341003" y="980270"/>
        <a:ext cx="1912801" cy="382560"/>
      </dsp:txXfrm>
    </dsp:sp>
  </dsp:spTree>
</dsp:drawing>
</file>

<file path=ppt/diagrams/layout1.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AccentBlocks">
  <dgm:title val=""/>
  <dgm:desc val=""/>
  <dgm:catLst>
    <dgm:cat type="picture" pri="12000"/>
    <dgm:cat type="pictureconvert" pri="12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varLst>
    <dgm:choose name="Name1">
      <dgm:if name="Name2" axis="ch" ptType="node" func="cnt" op="gt" val="5">
        <dgm:choose name="Name3">
          <dgm:if name="Name4" func="var" arg="dir" op="equ" val="norm">
            <dgm:alg type="snake">
              <dgm:param type="grDir" val="bL"/>
              <dgm:param type="bkpt" val="fixed"/>
              <dgm:param type="bkPtFixedVal" val="3"/>
              <dgm:param type="off" val="off"/>
              <dgm:param type="horzAlign" val="r"/>
              <dgm:param type="vertAlign" val="b"/>
            </dgm:alg>
          </dgm:if>
          <dgm:else name="Name5">
            <dgm:alg type="snake">
              <dgm:param type="grDir" val="bR"/>
              <dgm:param type="bkpt" val="fixed"/>
              <dgm:param type="bkPtFixedVal" val="3"/>
              <dgm:param type="off" val="off"/>
              <dgm:param type="horzAlign" val="l"/>
              <dgm:param type="vertAlign" val="b"/>
            </dgm:alg>
          </dgm:else>
        </dgm:choose>
      </dgm:if>
      <dgm:else name="Name6">
        <dgm:choose name="Name7">
          <dgm:if name="Name8" func="var" arg="dir" op="equ" val="norm">
            <dgm:alg type="snake">
              <dgm:param type="grDir" val="bL"/>
              <dgm:param type="bkpt" val="fixed"/>
              <dgm:param type="bkPtFixedVal" val="2"/>
              <dgm:param type="off" val="off"/>
              <dgm:param type="horzAlign" val="r"/>
              <dgm:param type="vertAlign" val="b"/>
            </dgm:alg>
          </dgm:if>
          <dgm:else name="Name9">
            <dgm:alg type="snake">
              <dgm:param type="grDir" val="bR"/>
              <dgm:param type="bkpt" val="fixed"/>
              <dgm:param type="bkPtFixedVal" val="2"/>
              <dgm:param type="off" val="off"/>
              <dgm:param type="horzAlign" val="l"/>
              <dgm:param type="vertAlign" val="b"/>
            </dgm:alg>
          </dgm:else>
        </dgm:choose>
      </dgm:else>
    </dgm:choose>
    <dgm:shape xmlns:r="http://schemas.openxmlformats.org/officeDocument/2006/relationships" r:blip="">
      <dgm:adjLst/>
    </dgm:shape>
    <dgm:constrLst>
      <dgm:constr type="alignOff" val="1"/>
      <dgm:constr type="primFontSz" for="des" ptType="node" op="equ" val="65"/>
      <dgm:constr type="w" for="ch" forName="composite" refType="w"/>
      <dgm:constr type="h" for="ch" forName="composite" refType="h"/>
      <dgm:constr type="sp" refType="w" refFor="ch" refForName="composite" op="equ" fact="0.113"/>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1.2"/>
        </dgm:alg>
        <dgm:shape xmlns:r="http://schemas.openxmlformats.org/officeDocument/2006/relationships" r:blip="">
          <dgm:adjLst/>
        </dgm:shape>
        <dgm:choose name="Name10">
          <dgm:if name="Name11" func="var" arg="dir" op="equ" val="norm">
            <dgm:constrLst>
              <dgm:constr type="l" for="ch" forName="Image" refType="w" refFor="ch" refForName="Image" fact="0.2"/>
              <dgm:constr type="t" for="ch" forName="Image" refType="h" fact="0"/>
              <dgm:constr type="h" for="ch" forName="Image" refType="h"/>
              <dgm:constr type="w" for="ch" forName="Image" refType="h" refFor="ch" refForName="Image" op="equ"/>
              <dgm:constr type="l" for="ch" forName="Parent" refType="w" fact="0"/>
              <dgm:constr type="t" for="ch" forName="Parent" refType="h" fact="0"/>
              <dgm:constr type="w" for="ch" forName="Parent" refType="h" refFor="ch" refForName="Image" op="equ" fact="0.2"/>
              <dgm:constr type="h" for="ch" forName="Parent" refType="h" refFor="ch" refForName="Image" op="equ"/>
            </dgm:constrLst>
          </dgm:if>
          <dgm:else name="Name12">
            <dgm:constrLst>
              <dgm:constr type="l" for="ch" forName="Image" refType="w" fact="0"/>
              <dgm:constr type="t" for="ch" forName="Image" refType="h" fact="0"/>
              <dgm:constr type="h" for="ch" forName="Image" refType="h"/>
              <dgm:constr type="w" for="ch" forName="Image" refType="h" refFor="ch" refForName="Image" op="equ"/>
              <dgm:constr type="l" for="ch" forName="Parent" refType="w" refFor="ch" refForName="Image"/>
              <dgm:constr type="t" for="ch" forName="Parent" refType="h" fact="0"/>
              <dgm:constr type="w" for="ch" forName="Parent" refType="w" refFor="ch" refForName="Image" fact="0.2"/>
              <dgm:constr type="h" for="ch" forName="Parent" refType="h" refFor="ch" refForName="Image"/>
            </dgm:constrLst>
          </dgm:else>
        </dgm:choose>
        <dgm:layoutNode name="Image" styleLbl="alignNode1">
          <dgm:alg type="sp"/>
          <dgm:shape xmlns:r="http://schemas.openxmlformats.org/officeDocument/2006/relationships" type="rect" r:blip="" blipPhldr="1">
            <dgm:adjLst/>
          </dgm:shape>
          <dgm:presOf/>
        </dgm:layoutNode>
        <dgm:layoutNode name="Parent" styleLbl="revTx">
          <dgm:varLst>
            <dgm:bulletEnabled val="1"/>
          </dgm:varLst>
          <dgm:alg type="tx">
            <dgm:param type="parTxLTRAlign" val="l"/>
            <dgm:param type="txAnchorVert" val="b"/>
            <dgm:param type="txAnchorVertCh" val="b"/>
            <dgm:param type="autoTxRot" val="grav"/>
          </dgm:alg>
          <dgm:choose name="Name13">
            <dgm:if name="Name14" func="var" arg="dir" op="equ" val="norm">
              <dgm:shape xmlns:r="http://schemas.openxmlformats.org/officeDocument/2006/relationships" rot="270" type="rect" r:blip="">
                <dgm:adjLst/>
              </dgm:shape>
            </dgm:if>
            <dgm:else name="Name15">
              <dgm:shape xmlns:r="http://schemas.openxmlformats.org/officeDocument/2006/relationships" rot="90" type="rect" r:blip="">
                <dgm:adjLst/>
              </dgm:shape>
            </dgm:else>
          </dgm:choose>
          <dgm:presOf axis="desOr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FA4348C3-5102-4C01-8A60-D0D4C8D404B2}" type="datetimeFigureOut">
              <a:rPr lang="ru-RU" smtClean="0"/>
              <a:t>02.03.2019</a:t>
            </a:fld>
            <a:endParaRPr lang="ru-RU"/>
          </a:p>
        </p:txBody>
      </p:sp>
      <p:sp>
        <p:nvSpPr>
          <p:cNvPr id="5" name="Footer Placeholder 4"/>
          <p:cNvSpPr>
            <a:spLocks noGrp="1"/>
          </p:cNvSpPr>
          <p:nvPr>
            <p:ph type="ftr" sz="quarter" idx="11"/>
          </p:nvPr>
        </p:nvSpPr>
        <p:spPr>
          <a:xfrm>
            <a:off x="1371600" y="4323845"/>
            <a:ext cx="6400800" cy="365125"/>
          </a:xfrm>
        </p:spPr>
        <p:txBody>
          <a:bodyPr/>
          <a:lstStyle/>
          <a:p>
            <a:endParaRPr lang="ru-RU"/>
          </a:p>
        </p:txBody>
      </p:sp>
      <p:sp>
        <p:nvSpPr>
          <p:cNvPr id="6" name="Slide Number Placeholder 5"/>
          <p:cNvSpPr>
            <a:spLocks noGrp="1"/>
          </p:cNvSpPr>
          <p:nvPr>
            <p:ph type="sldNum" sz="quarter" idx="12"/>
          </p:nvPr>
        </p:nvSpPr>
        <p:spPr>
          <a:xfrm>
            <a:off x="8077200" y="1430866"/>
            <a:ext cx="2743200" cy="365125"/>
          </a:xfrm>
        </p:spPr>
        <p:txBody>
          <a:bodyPr/>
          <a:lstStyle/>
          <a:p>
            <a:fld id="{4E438955-2B95-4C65-A4A3-D911FFE897C8}" type="slidenum">
              <a:rPr lang="ru-RU" smtClean="0"/>
              <a:t>‹#›</a:t>
            </a:fld>
            <a:endParaRPr lang="ru-RU"/>
          </a:p>
        </p:txBody>
      </p:sp>
    </p:spTree>
    <p:extLst>
      <p:ext uri="{BB962C8B-B14F-4D97-AF65-F5344CB8AC3E}">
        <p14:creationId xmlns:p14="http://schemas.microsoft.com/office/powerpoint/2010/main" val="3784632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FA4348C3-5102-4C01-8A60-D0D4C8D404B2}" type="datetimeFigureOut">
              <a:rPr lang="ru-RU" smtClean="0"/>
              <a:t>02.03.2019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E438955-2B95-4C65-A4A3-D911FFE897C8}" type="slidenum">
              <a:rPr lang="ru-RU" smtClean="0"/>
              <a:t>‹#›</a:t>
            </a:fld>
            <a:endParaRPr lang="ru-RU"/>
          </a:p>
        </p:txBody>
      </p:sp>
    </p:spTree>
    <p:extLst>
      <p:ext uri="{BB962C8B-B14F-4D97-AF65-F5344CB8AC3E}">
        <p14:creationId xmlns:p14="http://schemas.microsoft.com/office/powerpoint/2010/main" val="2550179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FA4348C3-5102-4C01-8A60-D0D4C8D404B2}" type="datetimeFigureOut">
              <a:rPr lang="ru-RU" smtClean="0"/>
              <a:t>02.03.2019</a:t>
            </a:fld>
            <a:endParaRPr lang="ru-RU"/>
          </a:p>
        </p:txBody>
      </p:sp>
      <p:sp>
        <p:nvSpPr>
          <p:cNvPr id="6" name="Footer Placeholder 5"/>
          <p:cNvSpPr>
            <a:spLocks noGrp="1"/>
          </p:cNvSpPr>
          <p:nvPr>
            <p:ph type="ftr" sz="quarter" idx="11"/>
          </p:nvPr>
        </p:nvSpPr>
        <p:spPr>
          <a:xfrm>
            <a:off x="685800" y="379941"/>
            <a:ext cx="6991492" cy="365125"/>
          </a:xfrm>
        </p:spPr>
        <p:txBody>
          <a:bodyPr/>
          <a:lstStyle/>
          <a:p>
            <a:endParaRPr lang="ru-RU"/>
          </a:p>
        </p:txBody>
      </p:sp>
      <p:sp>
        <p:nvSpPr>
          <p:cNvPr id="7" name="Slide Number Placeholder 6"/>
          <p:cNvSpPr>
            <a:spLocks noGrp="1"/>
          </p:cNvSpPr>
          <p:nvPr>
            <p:ph type="sldNum" sz="quarter" idx="12"/>
          </p:nvPr>
        </p:nvSpPr>
        <p:spPr>
          <a:xfrm>
            <a:off x="10862452" y="381000"/>
            <a:ext cx="643748" cy="365125"/>
          </a:xfrm>
        </p:spPr>
        <p:txBody>
          <a:bodyPr/>
          <a:lstStyle/>
          <a:p>
            <a:fld id="{4E438955-2B95-4C65-A4A3-D911FFE897C8}" type="slidenum">
              <a:rPr lang="ru-RU" smtClean="0"/>
              <a:t>‹#›</a:t>
            </a:fld>
            <a:endParaRPr lang="ru-RU"/>
          </a:p>
        </p:txBody>
      </p:sp>
    </p:spTree>
    <p:extLst>
      <p:ext uri="{BB962C8B-B14F-4D97-AF65-F5344CB8AC3E}">
        <p14:creationId xmlns:p14="http://schemas.microsoft.com/office/powerpoint/2010/main" val="1782309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FA4348C3-5102-4C01-8A60-D0D4C8D404B2}" type="datetimeFigureOut">
              <a:rPr lang="ru-RU" smtClean="0"/>
              <a:t>02.03.2019</a:t>
            </a:fld>
            <a:endParaRPr lang="ru-RU"/>
          </a:p>
        </p:txBody>
      </p:sp>
      <p:sp>
        <p:nvSpPr>
          <p:cNvPr id="6" name="Footer Placeholder 5"/>
          <p:cNvSpPr>
            <a:spLocks noGrp="1"/>
          </p:cNvSpPr>
          <p:nvPr>
            <p:ph type="ftr" sz="quarter" idx="11"/>
          </p:nvPr>
        </p:nvSpPr>
        <p:spPr>
          <a:xfrm>
            <a:off x="685800" y="379941"/>
            <a:ext cx="6991492" cy="365125"/>
          </a:xfrm>
        </p:spPr>
        <p:txBody>
          <a:bodyPr/>
          <a:lstStyle/>
          <a:p>
            <a:endParaRPr lang="ru-RU"/>
          </a:p>
        </p:txBody>
      </p:sp>
      <p:sp>
        <p:nvSpPr>
          <p:cNvPr id="7" name="Slide Number Placeholder 6"/>
          <p:cNvSpPr>
            <a:spLocks noGrp="1"/>
          </p:cNvSpPr>
          <p:nvPr>
            <p:ph type="sldNum" sz="quarter" idx="12"/>
          </p:nvPr>
        </p:nvSpPr>
        <p:spPr>
          <a:xfrm>
            <a:off x="10862452" y="381000"/>
            <a:ext cx="643748" cy="365125"/>
          </a:xfrm>
        </p:spPr>
        <p:txBody>
          <a:bodyPr/>
          <a:lstStyle/>
          <a:p>
            <a:fld id="{4E438955-2B95-4C65-A4A3-D911FFE897C8}" type="slidenum">
              <a:rPr lang="ru-RU" smtClean="0"/>
              <a:t>‹#›</a:t>
            </a:fld>
            <a:endParaRPr lang="ru-RU"/>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88403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FA4348C3-5102-4C01-8A60-D0D4C8D404B2}" type="datetimeFigureOut">
              <a:rPr lang="ru-RU" smtClean="0"/>
              <a:t>02.03.2019</a:t>
            </a:fld>
            <a:endParaRPr lang="ru-RU"/>
          </a:p>
        </p:txBody>
      </p:sp>
      <p:sp>
        <p:nvSpPr>
          <p:cNvPr id="6" name="Footer Placeholder 5"/>
          <p:cNvSpPr>
            <a:spLocks noGrp="1"/>
          </p:cNvSpPr>
          <p:nvPr>
            <p:ph type="ftr" sz="quarter" idx="11"/>
          </p:nvPr>
        </p:nvSpPr>
        <p:spPr>
          <a:xfrm>
            <a:off x="685800" y="378883"/>
            <a:ext cx="6991492" cy="365125"/>
          </a:xfrm>
        </p:spPr>
        <p:txBody>
          <a:bodyPr/>
          <a:lstStyle/>
          <a:p>
            <a:endParaRPr lang="ru-RU"/>
          </a:p>
        </p:txBody>
      </p:sp>
      <p:sp>
        <p:nvSpPr>
          <p:cNvPr id="7" name="Slide Number Placeholder 6"/>
          <p:cNvSpPr>
            <a:spLocks noGrp="1"/>
          </p:cNvSpPr>
          <p:nvPr>
            <p:ph type="sldNum" sz="quarter" idx="12"/>
          </p:nvPr>
        </p:nvSpPr>
        <p:spPr>
          <a:xfrm>
            <a:off x="10862452" y="381000"/>
            <a:ext cx="643748" cy="365125"/>
          </a:xfrm>
        </p:spPr>
        <p:txBody>
          <a:bodyPr/>
          <a:lstStyle/>
          <a:p>
            <a:fld id="{4E438955-2B95-4C65-A4A3-D911FFE897C8}" type="slidenum">
              <a:rPr lang="ru-RU" smtClean="0"/>
              <a:t>‹#›</a:t>
            </a:fld>
            <a:endParaRPr lang="ru-RU"/>
          </a:p>
        </p:txBody>
      </p:sp>
    </p:spTree>
    <p:extLst>
      <p:ext uri="{BB962C8B-B14F-4D97-AF65-F5344CB8AC3E}">
        <p14:creationId xmlns:p14="http://schemas.microsoft.com/office/powerpoint/2010/main" val="2556041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FA4348C3-5102-4C01-8A60-D0D4C8D404B2}" type="datetimeFigureOut">
              <a:rPr lang="ru-RU" smtClean="0"/>
              <a:t>02.03.2019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E438955-2B95-4C65-A4A3-D911FFE897C8}" type="slidenum">
              <a:rPr lang="ru-RU" smtClean="0"/>
              <a:t>‹#›</a:t>
            </a:fld>
            <a:endParaRPr lang="ru-RU"/>
          </a:p>
        </p:txBody>
      </p:sp>
    </p:spTree>
    <p:extLst>
      <p:ext uri="{BB962C8B-B14F-4D97-AF65-F5344CB8AC3E}">
        <p14:creationId xmlns:p14="http://schemas.microsoft.com/office/powerpoint/2010/main" val="18100342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FA4348C3-5102-4C01-8A60-D0D4C8D404B2}" type="datetimeFigureOut">
              <a:rPr lang="ru-RU" smtClean="0"/>
              <a:t>02.03.2019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E438955-2B95-4C65-A4A3-D911FFE897C8}" type="slidenum">
              <a:rPr lang="ru-RU" smtClean="0"/>
              <a:t>‹#›</a:t>
            </a:fld>
            <a:endParaRPr lang="ru-RU"/>
          </a:p>
        </p:txBody>
      </p:sp>
    </p:spTree>
    <p:extLst>
      <p:ext uri="{BB962C8B-B14F-4D97-AF65-F5344CB8AC3E}">
        <p14:creationId xmlns:p14="http://schemas.microsoft.com/office/powerpoint/2010/main" val="35726146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A4348C3-5102-4C01-8A60-D0D4C8D404B2}" type="datetimeFigureOut">
              <a:rPr lang="ru-RU" smtClean="0"/>
              <a:t>02.03.2019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E438955-2B95-4C65-A4A3-D911FFE897C8}" type="slidenum">
              <a:rPr lang="ru-RU" smtClean="0"/>
              <a:t>‹#›</a:t>
            </a:fld>
            <a:endParaRPr lang="ru-RU"/>
          </a:p>
        </p:txBody>
      </p:sp>
    </p:spTree>
    <p:extLst>
      <p:ext uri="{BB962C8B-B14F-4D97-AF65-F5344CB8AC3E}">
        <p14:creationId xmlns:p14="http://schemas.microsoft.com/office/powerpoint/2010/main" val="5842685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FA4348C3-5102-4C01-8A60-D0D4C8D404B2}" type="datetimeFigureOut">
              <a:rPr lang="ru-RU" smtClean="0"/>
              <a:t>02.03.2019</a:t>
            </a:fld>
            <a:endParaRPr lang="ru-RU"/>
          </a:p>
        </p:txBody>
      </p:sp>
      <p:sp>
        <p:nvSpPr>
          <p:cNvPr id="5" name="Footer Placeholder 4"/>
          <p:cNvSpPr>
            <a:spLocks noGrp="1"/>
          </p:cNvSpPr>
          <p:nvPr>
            <p:ph type="ftr" sz="quarter" idx="11"/>
          </p:nvPr>
        </p:nvSpPr>
        <p:spPr>
          <a:xfrm>
            <a:off x="685800" y="381000"/>
            <a:ext cx="6991492" cy="365125"/>
          </a:xfrm>
        </p:spPr>
        <p:txBody>
          <a:bodyPr/>
          <a:lstStyle/>
          <a:p>
            <a:endParaRPr lang="ru-RU"/>
          </a:p>
        </p:txBody>
      </p:sp>
      <p:sp>
        <p:nvSpPr>
          <p:cNvPr id="6" name="Slide Number Placeholder 5"/>
          <p:cNvSpPr>
            <a:spLocks noGrp="1"/>
          </p:cNvSpPr>
          <p:nvPr>
            <p:ph type="sldNum" sz="quarter" idx="12"/>
          </p:nvPr>
        </p:nvSpPr>
        <p:spPr>
          <a:xfrm>
            <a:off x="10862452" y="381000"/>
            <a:ext cx="643748" cy="365125"/>
          </a:xfrm>
        </p:spPr>
        <p:txBody>
          <a:bodyPr/>
          <a:lstStyle/>
          <a:p>
            <a:fld id="{4E438955-2B95-4C65-A4A3-D911FFE897C8}" type="slidenum">
              <a:rPr lang="ru-RU" smtClean="0"/>
              <a:t>‹#›</a:t>
            </a:fld>
            <a:endParaRPr lang="ru-RU"/>
          </a:p>
        </p:txBody>
      </p:sp>
    </p:spTree>
    <p:extLst>
      <p:ext uri="{BB962C8B-B14F-4D97-AF65-F5344CB8AC3E}">
        <p14:creationId xmlns:p14="http://schemas.microsoft.com/office/powerpoint/2010/main" val="4240241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A4348C3-5102-4C01-8A60-D0D4C8D404B2}" type="datetimeFigureOut">
              <a:rPr lang="ru-RU" smtClean="0"/>
              <a:t>02.03.2019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E438955-2B95-4C65-A4A3-D911FFE897C8}" type="slidenum">
              <a:rPr lang="ru-RU" smtClean="0"/>
              <a:t>‹#›</a:t>
            </a:fld>
            <a:endParaRPr lang="ru-RU"/>
          </a:p>
        </p:txBody>
      </p:sp>
    </p:spTree>
    <p:extLst>
      <p:ext uri="{BB962C8B-B14F-4D97-AF65-F5344CB8AC3E}">
        <p14:creationId xmlns:p14="http://schemas.microsoft.com/office/powerpoint/2010/main" val="4108159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FA4348C3-5102-4C01-8A60-D0D4C8D404B2}" type="datetimeFigureOut">
              <a:rPr lang="ru-RU" smtClean="0"/>
              <a:t>02.03.2019</a:t>
            </a:fld>
            <a:endParaRPr lang="ru-RU"/>
          </a:p>
        </p:txBody>
      </p:sp>
      <p:sp>
        <p:nvSpPr>
          <p:cNvPr id="5" name="Footer Placeholder 4"/>
          <p:cNvSpPr>
            <a:spLocks noGrp="1"/>
          </p:cNvSpPr>
          <p:nvPr>
            <p:ph type="ftr" sz="quarter" idx="11"/>
          </p:nvPr>
        </p:nvSpPr>
        <p:spPr>
          <a:xfrm>
            <a:off x="685800" y="381001"/>
            <a:ext cx="6991492" cy="364065"/>
          </a:xfrm>
        </p:spPr>
        <p:txBody>
          <a:bodyPr/>
          <a:lstStyle/>
          <a:p>
            <a:endParaRPr lang="ru-RU"/>
          </a:p>
        </p:txBody>
      </p:sp>
      <p:sp>
        <p:nvSpPr>
          <p:cNvPr id="6" name="Slide Number Placeholder 5"/>
          <p:cNvSpPr>
            <a:spLocks noGrp="1"/>
          </p:cNvSpPr>
          <p:nvPr>
            <p:ph type="sldNum" sz="quarter" idx="12"/>
          </p:nvPr>
        </p:nvSpPr>
        <p:spPr>
          <a:xfrm>
            <a:off x="10862452" y="381000"/>
            <a:ext cx="643748" cy="365125"/>
          </a:xfrm>
        </p:spPr>
        <p:txBody>
          <a:bodyPr/>
          <a:lstStyle/>
          <a:p>
            <a:fld id="{4E438955-2B95-4C65-A4A3-D911FFE897C8}" type="slidenum">
              <a:rPr lang="ru-RU" smtClean="0"/>
              <a:t>‹#›</a:t>
            </a:fld>
            <a:endParaRPr lang="ru-RU"/>
          </a:p>
        </p:txBody>
      </p:sp>
    </p:spTree>
    <p:extLst>
      <p:ext uri="{BB962C8B-B14F-4D97-AF65-F5344CB8AC3E}">
        <p14:creationId xmlns:p14="http://schemas.microsoft.com/office/powerpoint/2010/main" val="1626811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FA4348C3-5102-4C01-8A60-D0D4C8D404B2}" type="datetimeFigureOut">
              <a:rPr lang="ru-RU" smtClean="0"/>
              <a:t>02.03.2019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E438955-2B95-4C65-A4A3-D911FFE897C8}" type="slidenum">
              <a:rPr lang="ru-RU" smtClean="0"/>
              <a:t>‹#›</a:t>
            </a:fld>
            <a:endParaRPr lang="ru-RU"/>
          </a:p>
        </p:txBody>
      </p:sp>
    </p:spTree>
    <p:extLst>
      <p:ext uri="{BB962C8B-B14F-4D97-AF65-F5344CB8AC3E}">
        <p14:creationId xmlns:p14="http://schemas.microsoft.com/office/powerpoint/2010/main" val="3277726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5800" y="3132666"/>
            <a:ext cx="5311775" cy="308601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3132666"/>
            <a:ext cx="5334000" cy="308601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FA4348C3-5102-4C01-8A60-D0D4C8D404B2}" type="datetimeFigureOut">
              <a:rPr lang="ru-RU" smtClean="0"/>
              <a:t>02.03.2019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E438955-2B95-4C65-A4A3-D911FFE897C8}" type="slidenum">
              <a:rPr lang="ru-RU" smtClean="0"/>
              <a:t>‹#›</a:t>
            </a:fld>
            <a:endParaRPr lang="ru-RU"/>
          </a:p>
        </p:txBody>
      </p:sp>
    </p:spTree>
    <p:extLst>
      <p:ext uri="{BB962C8B-B14F-4D97-AF65-F5344CB8AC3E}">
        <p14:creationId xmlns:p14="http://schemas.microsoft.com/office/powerpoint/2010/main" val="1211833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FA4348C3-5102-4C01-8A60-D0D4C8D404B2}" type="datetimeFigureOut">
              <a:rPr lang="ru-RU" smtClean="0"/>
              <a:t>02.03.2019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E438955-2B95-4C65-A4A3-D911FFE897C8}" type="slidenum">
              <a:rPr lang="ru-RU" smtClean="0"/>
              <a:t>‹#›</a:t>
            </a:fld>
            <a:endParaRPr lang="ru-RU"/>
          </a:p>
        </p:txBody>
      </p:sp>
    </p:spTree>
    <p:extLst>
      <p:ext uri="{BB962C8B-B14F-4D97-AF65-F5344CB8AC3E}">
        <p14:creationId xmlns:p14="http://schemas.microsoft.com/office/powerpoint/2010/main" val="4151408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348C3-5102-4C01-8A60-D0D4C8D404B2}" type="datetimeFigureOut">
              <a:rPr lang="ru-RU" smtClean="0"/>
              <a:t>02.03.2019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E438955-2B95-4C65-A4A3-D911FFE897C8}" type="slidenum">
              <a:rPr lang="ru-RU" smtClean="0"/>
              <a:t>‹#›</a:t>
            </a:fld>
            <a:endParaRPr lang="ru-RU"/>
          </a:p>
        </p:txBody>
      </p:sp>
    </p:spTree>
    <p:extLst>
      <p:ext uri="{BB962C8B-B14F-4D97-AF65-F5344CB8AC3E}">
        <p14:creationId xmlns:p14="http://schemas.microsoft.com/office/powerpoint/2010/main" val="2166523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ru-RU" smtClean="0"/>
              <a:t>Образец заголовка</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FA4348C3-5102-4C01-8A60-D0D4C8D404B2}" type="datetimeFigureOut">
              <a:rPr lang="ru-RU" smtClean="0"/>
              <a:t>02.03.2019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E438955-2B95-4C65-A4A3-D911FFE897C8}" type="slidenum">
              <a:rPr lang="ru-RU" smtClean="0"/>
              <a:t>‹#›</a:t>
            </a:fld>
            <a:endParaRPr lang="ru-RU"/>
          </a:p>
        </p:txBody>
      </p:sp>
    </p:spTree>
    <p:extLst>
      <p:ext uri="{BB962C8B-B14F-4D97-AF65-F5344CB8AC3E}">
        <p14:creationId xmlns:p14="http://schemas.microsoft.com/office/powerpoint/2010/main" val="3255472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FA4348C3-5102-4C01-8A60-D0D4C8D404B2}" type="datetimeFigureOut">
              <a:rPr lang="ru-RU" smtClean="0"/>
              <a:t>02.03.2019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E438955-2B95-4C65-A4A3-D911FFE897C8}" type="slidenum">
              <a:rPr lang="ru-RU" smtClean="0"/>
              <a:t>‹#›</a:t>
            </a:fld>
            <a:endParaRPr lang="ru-RU"/>
          </a:p>
        </p:txBody>
      </p:sp>
    </p:spTree>
    <p:extLst>
      <p:ext uri="{BB962C8B-B14F-4D97-AF65-F5344CB8AC3E}">
        <p14:creationId xmlns:p14="http://schemas.microsoft.com/office/powerpoint/2010/main" val="430089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A4348C3-5102-4C01-8A60-D0D4C8D404B2}" type="datetimeFigureOut">
              <a:rPr lang="ru-RU" smtClean="0"/>
              <a:t>02.03.2019</a:t>
            </a:fld>
            <a:endParaRPr lang="ru-RU"/>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E438955-2B95-4C65-A4A3-D911FFE897C8}" type="slidenum">
              <a:rPr lang="ru-RU" smtClean="0"/>
              <a:t>‹#›</a:t>
            </a:fld>
            <a:endParaRPr lang="ru-RU"/>
          </a:p>
        </p:txBody>
      </p:sp>
    </p:spTree>
    <p:extLst>
      <p:ext uri="{BB962C8B-B14F-4D97-AF65-F5344CB8AC3E}">
        <p14:creationId xmlns:p14="http://schemas.microsoft.com/office/powerpoint/2010/main" val="100240984"/>
      </p:ext>
    </p:extLst>
  </p:cSld>
  <p:clrMap bg1="dk1" tx1="lt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1.xm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2392680" y="2337126"/>
            <a:ext cx="7388352" cy="1104757"/>
          </a:xfrm>
        </p:spPr>
        <p:txBody>
          <a:bodyPr>
            <a:normAutofit/>
          </a:bodyPr>
          <a:lstStyle/>
          <a:p>
            <a:r>
              <a:rPr lang="en-US" b="1" cap="none"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SPORT IN OUR LIVES</a:t>
            </a:r>
            <a:endParaRPr lang="ru-RU"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396901450"/>
      </p:ext>
    </p:extLst>
  </p:cSld>
  <p:clrMapOvr>
    <a:masterClrMapping/>
  </p:clrMapOvr>
  <mc:AlternateContent xmlns:mc="http://schemas.openxmlformats.org/markup-compatibility/2006">
    <mc:Choice xmlns:p14="http://schemas.microsoft.com/office/powerpoint/2010/main" Requires="p14">
      <p:transition spd="slow">
        <p14:doors dir="ver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137160" y="1867413"/>
            <a:ext cx="12192000" cy="1825096"/>
          </a:xfrm>
        </p:spPr>
        <p:txBody>
          <a:bodyPr>
            <a:noAutofit/>
            <a:scene3d>
              <a:camera prst="orthographicFront"/>
              <a:lightRig rig="threePt" dir="t"/>
            </a:scene3d>
            <a:sp3d extrusionH="57150">
              <a:bevelT w="57150" h="38100" prst="hardEdge"/>
            </a:sp3d>
          </a:bodyPr>
          <a:lstStyle/>
          <a:p>
            <a:r>
              <a:rPr lang="en-US" sz="4400" b="1" i="1" cap="none"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Purpose: to get acquainted with sports, and to identify the impact of sports on the human lifestyle.</a:t>
            </a:r>
            <a:endParaRPr lang="ru-RU" sz="4400" b="1" i="1" cap="none"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36138334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0340" y="0"/>
            <a:ext cx="4323748" cy="2816352"/>
          </a:xfrm>
          <a:prstGeom prst="teardrop">
            <a:avLst>
              <a:gd name="adj" fmla="val 100799"/>
            </a:avLst>
          </a:prstGeom>
          <a:ln>
            <a:noFill/>
          </a:ln>
          <a:effectLst>
            <a:glow rad="63500">
              <a:schemeClr val="accent5">
                <a:satMod val="175000"/>
                <a:alpha val="40000"/>
              </a:schemeClr>
            </a:glow>
            <a:outerShdw blurRad="149987" dist="250190" dir="8460000" algn="ctr">
              <a:srgbClr val="000000">
                <a:alpha val="28000"/>
              </a:srgbClr>
            </a:outerShdw>
            <a:softEdge rad="63500"/>
          </a:effectLst>
          <a:scene3d>
            <a:camera prst="orthographicFront"/>
            <a:lightRig rig="threePt" dir="t"/>
          </a:scene3d>
          <a:sp3d>
            <a:bevelT prst="angle"/>
          </a:sp3d>
        </p:spPr>
      </p:pic>
      <p:sp>
        <p:nvSpPr>
          <p:cNvPr id="2" name="TextBox 1"/>
          <p:cNvSpPr txBox="1"/>
          <p:nvPr/>
        </p:nvSpPr>
        <p:spPr>
          <a:xfrm>
            <a:off x="45720" y="1970639"/>
            <a:ext cx="12088368" cy="4743093"/>
          </a:xfrm>
          <a:prstGeom prst="round2SameRect">
            <a:avLst>
              <a:gd name="adj1" fmla="val 25342"/>
              <a:gd name="adj2" fmla="val 0"/>
            </a:avLst>
          </a:prstGeom>
          <a:ln>
            <a:noFill/>
          </a:ln>
          <a:effectLst/>
          <a:scene3d>
            <a:camera prst="orthographicFront">
              <a:rot lat="0" lon="0" rev="0"/>
            </a:camera>
            <a:lightRig rig="chilly" dir="t">
              <a:rot lat="0" lon="0" rev="18480000"/>
            </a:lightRig>
          </a:scene3d>
          <a:sp3d prstMaterial="clear">
            <a:bevelT h="63500"/>
          </a:sp3d>
        </p:spPr>
        <p:style>
          <a:lnRef idx="2">
            <a:schemeClr val="accent1"/>
          </a:lnRef>
          <a:fillRef idx="1003">
            <a:schemeClr val="dk2"/>
          </a:fillRef>
          <a:effectRef idx="0">
            <a:schemeClr val="accent1"/>
          </a:effectRef>
          <a:fontRef idx="minor">
            <a:schemeClr val="dk1"/>
          </a:fontRef>
        </p:style>
        <p:txBody>
          <a:bodyPr wrap="square" rtlCol="0">
            <a:spAutoFit/>
          </a:bodyPr>
          <a:lstStyle/>
          <a:p>
            <a:r>
              <a:rPr lang="en-US"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In sports successfully combined outdoor games, to which a person experiences a natural desire, with systematic physical exercise.</a:t>
            </a:r>
            <a:endParaRPr lang="ru-RU"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r>
              <a:rPr lang="en-US"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The stimulus of sport is the joy that gives a person the consciousness of his physical development, and the desire to improve their sports achievements, mainly - in competitions.</a:t>
            </a:r>
            <a:endParaRPr lang="ru-RU"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r>
              <a:rPr lang="en-US"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Types of outdoor games and there was an infinite number.</a:t>
            </a:r>
            <a:endParaRPr lang="ru-RU"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508139982"/>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5129784"/>
          </a:xfrm>
          <a:pattFill prst="divot">
            <a:fgClr>
              <a:schemeClr val="accent5">
                <a:lumMod val="20000"/>
                <a:lumOff val="80000"/>
              </a:schemeClr>
            </a:fgClr>
            <a:bgClr>
              <a:schemeClr val="accent1">
                <a:lumMod val="50000"/>
              </a:schemeClr>
            </a:bgClr>
          </a:pattFill>
          <a:ln>
            <a:noFill/>
          </a:ln>
          <a:effectLst/>
          <a:scene3d>
            <a:camera prst="orthographicFront">
              <a:rot lat="0" lon="0" rev="0"/>
            </a:camera>
            <a:lightRig rig="chilly" dir="t">
              <a:rot lat="0" lon="0" rev="18480000"/>
            </a:lightRig>
          </a:scene3d>
          <a:sp3d prstMaterial="clear">
            <a:bevelT h="63500"/>
          </a:sp3d>
        </p:spPr>
        <p:txBody>
          <a:bodyPr>
            <a:normAutofit/>
          </a:bodyPr>
          <a:lstStyle/>
          <a:p>
            <a:pPr>
              <a:lnSpc>
                <a:spcPct val="100000"/>
              </a:lnSpc>
            </a:pPr>
            <a:r>
              <a:rPr lang="en-US" sz="2400" b="1" i="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Sport is an integral part of physical culture, means and method of physical education, the system of organization of competitions in various physical exercises</a:t>
            </a:r>
            <a:r>
              <a:rPr lang="en-US" sz="2400" b="1" i="1" cap="none"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r>
              <a:rPr lang="ru-RU" sz="2400" b="1" i="1" cap="none"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r>
            <a:br>
              <a:rPr lang="ru-RU" sz="2400" b="1" i="1" cap="none"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br>
            <a:r>
              <a:rPr lang="en-US" sz="2400" b="1" i="1" cap="none"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There </a:t>
            </a:r>
            <a:r>
              <a:rPr lang="en-US" sz="2400" b="1" i="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is Amateur sport and professional. Amateur sports existed in the Ancient world, and professional basically began to appear at the turn of the nineteenth and twentieth centuries</a:t>
            </a:r>
            <a:r>
              <a:rPr lang="en-US" sz="2400" b="1" i="1" cap="none"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r>
              <a:rPr lang="ru-RU" sz="2400" b="1" i="1" cap="none"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r>
            <a:br>
              <a:rPr lang="ru-RU" sz="2400" b="1" i="1" cap="none"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br>
            <a:r>
              <a:rPr lang="en-US" sz="2400" b="1" i="1" cap="none"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In </a:t>
            </a:r>
            <a:r>
              <a:rPr lang="en-US" sz="2400" b="1" i="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ancient times, primitive people were engaged in hunting, waged various wars and just trying to survive. To return from hunting, with prey, it was necessary to be physically strong and agile. Nature itself was then the head coach of people</a:t>
            </a:r>
            <a:r>
              <a:rPr lang="en-US" sz="2400" b="1" i="1" cap="none"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r>
              <a:rPr lang="ru-RU" sz="2400" b="1" i="1" cap="none"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r>
            <a:br>
              <a:rPr lang="ru-RU" sz="2400" b="1" i="1" cap="none"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br>
            <a:r>
              <a:rPr lang="en-US" sz="2400" b="1" i="1" cap="none"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To </a:t>
            </a:r>
            <a:r>
              <a:rPr lang="en-US" sz="2400" b="1" i="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survive, it was necessary to run quickly, accurately throwing a spear to throw stones, to navigate on the site, shoot with a bow, etc. With the development of civilization began to appear ritual events in honor of the gods.</a:t>
            </a:r>
            <a:endParaRPr lang="ru-RU" sz="2400" b="1" i="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graphicFrame>
        <p:nvGraphicFramePr>
          <p:cNvPr id="6" name="Схема 5"/>
          <p:cNvGraphicFramePr/>
          <p:nvPr>
            <p:extLst>
              <p:ext uri="{D42A27DB-BD31-4B8C-83A1-F6EECF244321}">
                <p14:modId xmlns:p14="http://schemas.microsoft.com/office/powerpoint/2010/main" val="2647770237"/>
              </p:ext>
            </p:extLst>
          </p:nvPr>
        </p:nvGraphicFramePr>
        <p:xfrm>
          <a:off x="3368842" y="3166712"/>
          <a:ext cx="10388079" cy="52476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213616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8596" y="0"/>
            <a:ext cx="5183404" cy="2524623"/>
          </a:xfrm>
          <a:prstGeom prst="snip2DiagRect">
            <a:avLst>
              <a:gd name="adj1" fmla="val 31013"/>
              <a:gd name="adj2" fmla="val 16667"/>
            </a:avLst>
          </a:prstGeom>
          <a:solidFill>
            <a:srgbClr val="FFFFFF">
              <a:shade val="85000"/>
            </a:srgbClr>
          </a:solidFill>
          <a:ln w="88900" cap="sq">
            <a:noFill/>
            <a:miter lim="800000"/>
          </a:ln>
          <a:effectLst/>
          <a:scene3d>
            <a:camera prst="orthographicFront">
              <a:rot lat="0" lon="0" rev="0"/>
            </a:camera>
            <a:lightRig rig="glow" dir="t">
              <a:rot lat="0" lon="0" rev="14100000"/>
            </a:lightRig>
          </a:scene3d>
          <a:sp3d prstMaterial="softEdge">
            <a:bevelT w="127000" prst="artDeco"/>
          </a:sp3d>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7481" y="4449490"/>
            <a:ext cx="4603126" cy="2687075"/>
          </a:xfrm>
          <a:prstGeom prst="rect">
            <a:avLst/>
          </a:prstGeom>
          <a:solidFill>
            <a:srgbClr val="FFFFFF">
              <a:shade val="85000"/>
            </a:srgbClr>
          </a:solidFill>
          <a:ln w="101600" cap="sq">
            <a:solidFill>
              <a:schemeClr val="accent3">
                <a:lumMod val="50000"/>
              </a:schemeClr>
            </a:solidFill>
            <a:miter lim="800000"/>
          </a:ln>
          <a:effectLst>
            <a:outerShdw blurRad="57150" dist="37500" dir="7560000" sy="98000" kx="110000" ky="200000" algn="tl" rotWithShape="0">
              <a:srgbClr val="000000">
                <a:alpha val="20000"/>
              </a:srgbClr>
            </a:outerShdw>
          </a:effectLst>
          <a:scene3d>
            <a:camera prst="perspectiveRelaxed"/>
            <a:lightRig rig="twoPt" dir="t">
              <a:rot lat="0" lon="0" rev="7200000"/>
            </a:lightRig>
          </a:scene3d>
          <a:sp3d prstMaterial="matte">
            <a:bevelT w="22860" h="12700"/>
            <a:contourClr>
              <a:srgbClr val="FFFFFF"/>
            </a:contourClr>
          </a:sp3d>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5793" y="4398746"/>
            <a:ext cx="4849183" cy="2728192"/>
          </a:xfrm>
          <a:prstGeom prst="rect">
            <a:avLst/>
          </a:prstGeom>
          <a:solidFill>
            <a:srgbClr val="FFFFFF">
              <a:shade val="85000"/>
            </a:srgbClr>
          </a:solidFill>
          <a:ln w="101600" cap="sq">
            <a:solidFill>
              <a:schemeClr val="accent3">
                <a:lumMod val="50000"/>
              </a:schemeClr>
            </a:solidFill>
            <a:miter lim="800000"/>
          </a:ln>
          <a:effectLst>
            <a:outerShdw blurRad="57150" dist="37500" dir="7560000" sy="98000" kx="110000" ky="200000" algn="tl" rotWithShape="0">
              <a:srgbClr val="000000">
                <a:alpha val="20000"/>
              </a:srgbClr>
            </a:outerShdw>
          </a:effectLst>
          <a:scene3d>
            <a:camera prst="perspectiveRelaxed"/>
            <a:lightRig rig="twoPt" dir="t">
              <a:rot lat="0" lon="0" rev="7200000"/>
            </a:lightRig>
          </a:scene3d>
          <a:sp3d prstMaterial="matte">
            <a:bevelT w="22860" h="12700"/>
            <a:contourClr>
              <a:srgbClr val="FFFFFF"/>
            </a:contourClr>
          </a:sp3d>
        </p:spPr>
      </p:pic>
      <p:pic>
        <p:nvPicPr>
          <p:cNvPr id="6" name="Рисунок 5"/>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backgroundMark x1="11012" y1="25401" x2="14387" y2="16043"/>
                        <a14:backgroundMark x1="31794" y1="14439" x2="37833" y2="16845"/>
                        <a14:backgroundMark x1="40142" y1="16845" x2="40142" y2="16845"/>
                      </a14:backgroundRemoval>
                    </a14:imgEffect>
                  </a14:imgLayer>
                </a14:imgProps>
              </a:ext>
              <a:ext uri="{28A0092B-C50C-407E-A947-70E740481C1C}">
                <a14:useLocalDpi xmlns:a14="http://schemas.microsoft.com/office/drawing/2010/main" val="0"/>
              </a:ext>
            </a:extLst>
          </a:blip>
          <a:stretch>
            <a:fillRect/>
          </a:stretch>
        </p:blipFill>
        <p:spPr>
          <a:xfrm>
            <a:off x="-231003" y="908302"/>
            <a:ext cx="3744224" cy="2486399"/>
          </a:xfrm>
          <a:prstGeom prst="snip2SameRect">
            <a:avLst>
              <a:gd name="adj1" fmla="val 15506"/>
              <a:gd name="adj2" fmla="val 50000"/>
            </a:avLst>
          </a:prstGeom>
          <a:ln>
            <a:noFill/>
          </a:ln>
          <a:effectLst>
            <a:outerShdw blurRad="190500" dist="228600" dir="2700000" algn="ctr">
              <a:srgbClr val="000000">
                <a:alpha val="30000"/>
              </a:srgbClr>
            </a:outerShdw>
            <a:softEdge rad="635000"/>
          </a:effectLst>
          <a:scene3d>
            <a:camera prst="orthographicFront">
              <a:rot lat="0" lon="0" rev="0"/>
            </a:camera>
            <a:lightRig rig="glow" dir="t">
              <a:rot lat="0" lon="0" rev="4800000"/>
            </a:lightRig>
          </a:scene3d>
          <a:sp3d prstMaterial="matte">
            <a:bevelT w="127000" h="63500"/>
          </a:sp3d>
        </p:spPr>
      </p:pic>
      <p:sp>
        <p:nvSpPr>
          <p:cNvPr id="2" name="TextBox 1"/>
          <p:cNvSpPr txBox="1"/>
          <p:nvPr/>
        </p:nvSpPr>
        <p:spPr>
          <a:xfrm>
            <a:off x="28879" y="2580997"/>
            <a:ext cx="12191999" cy="2308324"/>
          </a:xfrm>
          <a:prstGeom prst="rect">
            <a:avLst/>
          </a:prstGeom>
          <a:gradFill>
            <a:gsLst>
              <a:gs pos="0">
                <a:schemeClr val="accent3"/>
              </a:gs>
              <a:gs pos="74000">
                <a:schemeClr val="accent2">
                  <a:lumMod val="20000"/>
                  <a:lumOff val="80000"/>
                </a:schemeClr>
              </a:gs>
              <a:gs pos="83000">
                <a:schemeClr val="accent3">
                  <a:lumMod val="20000"/>
                  <a:lumOff val="80000"/>
                </a:schemeClr>
              </a:gs>
              <a:gs pos="100000">
                <a:schemeClr val="tx1"/>
              </a:gs>
            </a:gsLst>
            <a:lin ang="5400000" scaled="1"/>
          </a:gra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US" b="1" i="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We all know the Olympic games. </a:t>
            </a:r>
            <a:r>
              <a:rPr lang="en-US" b="1" i="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a:t>
            </a:r>
            <a:r>
              <a:rPr lang="en-US" b="1" i="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hey, too, were ritual games in honor of the gods.</a:t>
            </a:r>
          </a:p>
          <a:p>
            <a:r>
              <a:rPr lang="en-US" b="1" i="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It is believed that the first games took place in 776 BC and were organized in honor of the God Zeus in the Greek-revered sanctuary of Olympia, located in the Western part of the Peloponnese Peninsula.</a:t>
            </a:r>
          </a:p>
          <a:p>
            <a:r>
              <a:rPr lang="en-US" b="1" i="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The revival of the Olympic games began in the 19th century. </a:t>
            </a:r>
          </a:p>
          <a:p>
            <a:r>
              <a:rPr lang="en-US" b="1" i="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The first world competitions, similar to the ancient Greek Olympic games, were held in 1896 in Athens. There were 9 sports in the program of The games of the I Olympiad. It was decided to hold competitions in athletics, gymnastics, swimming, weight lifting, wrestling, </a:t>
            </a:r>
            <a:r>
              <a:rPr lang="en-US" b="1" i="1" dirty="0" err="1"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shooting,fencing</a:t>
            </a:r>
            <a:r>
              <a:rPr lang="en-US" b="1" i="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Cycling and tennis. Since then, the Olympic games have become a major international sporting event.</a:t>
            </a:r>
            <a:endParaRPr lang="ru-RU" b="1" i="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619184191"/>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sz="half" idx="2"/>
          </p:nvPr>
        </p:nvSpPr>
        <p:spPr>
          <a:xfrm>
            <a:off x="71566" y="135094"/>
            <a:ext cx="12120434" cy="4171730"/>
          </a:xfrm>
        </p:spPr>
        <p:txBody>
          <a:bodyPr>
            <a:noAutofit/>
          </a:bodyPr>
          <a:lstStyle/>
          <a:p>
            <a:r>
              <a:rPr lang="en-US" sz="2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The most popular are game sports. Such as football, volleyball, basketball, hockey, handball. These sports are particularly spectacular. </a:t>
            </a:r>
            <a:endParaRPr lang="ru-RU" sz="24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a:p>
            <a:r>
              <a:rPr lang="en-US" sz="24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The </a:t>
            </a:r>
            <a:r>
              <a:rPr lang="en-US" sz="2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essence of team sports is the competition of teams or athletes in the form of a game (match, meeting, tournament). During the game, direct contact is prohibited or has significant restrictions. Game sports are active competitions with the main goal of defeating the enemy. As a rule, game sports are team competitions. The main goal of the game is to set the maximum number of points (points, goals, balls) in the allotted time or before the first hit.</a:t>
            </a:r>
            <a:endParaRPr lang="ru-RU" sz="2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graphicFrame>
        <p:nvGraphicFramePr>
          <p:cNvPr id="7" name="Схема 6"/>
          <p:cNvGraphicFramePr/>
          <p:nvPr>
            <p:extLst>
              <p:ext uri="{D42A27DB-BD31-4B8C-83A1-F6EECF244321}">
                <p14:modId xmlns:p14="http://schemas.microsoft.com/office/powerpoint/2010/main" val="3736682420"/>
              </p:ext>
            </p:extLst>
          </p:nvPr>
        </p:nvGraphicFramePr>
        <p:xfrm>
          <a:off x="-283464" y="3279365"/>
          <a:ext cx="12192000" cy="30665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4470654"/>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283029"/>
            <a:ext cx="12192000" cy="3170099"/>
          </a:xfrm>
          <a:prstGeom prst="rect">
            <a:avLst/>
          </a:prstGeom>
          <a:noFill/>
        </p:spPr>
        <p:txBody>
          <a:bodyPr wrap="square" rtlCol="0">
            <a:spAutoFit/>
          </a:bodyPr>
          <a:lstStyle/>
          <a:p>
            <a:r>
              <a:rPr lang="en-US" sz="2000" b="1" i="1" dirty="0">
                <a:ln w="0"/>
                <a:solidFill>
                  <a:schemeClr val="accent2">
                    <a:lumMod val="60000"/>
                    <a:lumOff val="40000"/>
                  </a:schemeClr>
                </a:solidFill>
                <a:effectLst>
                  <a:outerShdw blurRad="38100" dist="38100" dir="2700000" algn="tl">
                    <a:srgbClr val="000000">
                      <a:alpha val="43137"/>
                    </a:srgbClr>
                  </a:outerShdw>
                  <a:reflection blurRad="6350" stA="53000" endA="300" endPos="35500" dir="5400000" sy="-90000" algn="bl" rotWithShape="0"/>
                </a:effectLst>
              </a:rPr>
              <a:t>Cyclic repetition of movements to move your own body in space-the essence of cyclic sports. The speed of movement plays a crucial role in determining the winner. In such sports, athletes try to move very cyclically with a certain periodicity in order to achieve maximum productivity of physical strength and show the best results. And though few people know about cyclic sports, yet there are quite a lot of them and many of us have seen at least one of them, we just do not know that this is a cyclic sport. The most important and decisive role on which all bets are placed is nothing but the speed of movement in the implementation of those same cyclic movements. As a rule, such sports are called high-speed, because most of them and, accordingly, the results are determined by the speed. These sports include: athletics, swimming, skating, biathlon, cross-country skiing and </a:t>
            </a:r>
            <a:r>
              <a:rPr lang="en-US" sz="2000" b="1" i="1" dirty="0" smtClean="0">
                <a:ln w="0"/>
                <a:solidFill>
                  <a:schemeClr val="accent2">
                    <a:lumMod val="60000"/>
                    <a:lumOff val="40000"/>
                  </a:schemeClr>
                </a:solidFill>
                <a:effectLst>
                  <a:outerShdw blurRad="38100" dist="38100" dir="2700000" algn="tl">
                    <a:srgbClr val="000000">
                      <a:alpha val="43137"/>
                    </a:srgbClr>
                  </a:outerShdw>
                  <a:reflection blurRad="6350" stA="53000" endA="300" endPos="35500" dir="5400000" sy="-90000" algn="bl" rotWithShape="0"/>
                </a:effectLst>
              </a:rPr>
              <a:t>others</a:t>
            </a:r>
            <a:r>
              <a:rPr lang="ru-RU" sz="2000" b="1" i="1" dirty="0" smtClean="0">
                <a:ln w="0"/>
                <a:solidFill>
                  <a:schemeClr val="accent2">
                    <a:lumMod val="60000"/>
                    <a:lumOff val="40000"/>
                  </a:schemeClr>
                </a:solidFill>
                <a:effectLst>
                  <a:outerShdw blurRad="38100" dist="38100" dir="2700000" algn="tl">
                    <a:srgbClr val="000000">
                      <a:alpha val="43137"/>
                    </a:srgbClr>
                  </a:outerShdw>
                  <a:reflection blurRad="6350" stA="53000" endA="300" endPos="35500" dir="5400000" sy="-90000" algn="bl" rotWithShape="0"/>
                </a:effectLst>
              </a:rPr>
              <a:t>.</a:t>
            </a:r>
            <a:endParaRPr lang="ru-RU" sz="2000" b="1" i="1" dirty="0">
              <a:ln w="0"/>
              <a:solidFill>
                <a:schemeClr val="accent2">
                  <a:lumMod val="60000"/>
                  <a:lumOff val="40000"/>
                </a:schemeClr>
              </a:solidFill>
              <a:effectLst>
                <a:outerShdw blurRad="38100" dist="38100" dir="2700000" algn="tl">
                  <a:srgbClr val="000000">
                    <a:alpha val="43137"/>
                  </a:srgbClr>
                </a:outerShdw>
                <a:reflection blurRad="6350" stA="53000" endA="300" endPos="35500" dir="5400000" sy="-90000" algn="bl" rotWithShape="0"/>
              </a:effectLst>
            </a:endParaRPr>
          </a:p>
        </p:txBody>
      </p:sp>
      <p:pic>
        <p:nvPicPr>
          <p:cNvPr id="3" name="Рисунок 2"/>
          <p:cNvPicPr>
            <a:picLocks noChangeAspect="1"/>
          </p:cNvPicPr>
          <p:nvPr/>
        </p:nvPicPr>
        <p:blipFill rotWithShape="1">
          <a:blip r:embed="rId2">
            <a:extLst>
              <a:ext uri="{28A0092B-C50C-407E-A947-70E740481C1C}">
                <a14:useLocalDpi xmlns:a14="http://schemas.microsoft.com/office/drawing/2010/main" val="0"/>
              </a:ext>
            </a:extLst>
          </a:blip>
          <a:srcRect l="13450" t="27800" r="13350" b="9800"/>
          <a:stretch/>
        </p:blipFill>
        <p:spPr>
          <a:xfrm>
            <a:off x="3285627" y="3538728"/>
            <a:ext cx="5620746" cy="3593592"/>
          </a:xfrm>
          <a:prstGeom prst="rect">
            <a:avLst/>
          </a:prstGeom>
          <a:solidFill>
            <a:srgbClr val="FFFFFF">
              <a:shade val="85000"/>
            </a:srgbClr>
          </a:solidFill>
          <a:ln w="101600" cap="sq">
            <a:solidFill>
              <a:schemeClr val="accent2">
                <a:lumMod val="20000"/>
                <a:lumOff val="80000"/>
              </a:schemeClr>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1201123286"/>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2"/>
          </p:nvPr>
        </p:nvSpPr>
        <p:spPr>
          <a:xfrm>
            <a:off x="0" y="886968"/>
            <a:ext cx="12192000" cy="2285323"/>
          </a:xfrm>
        </p:spPr>
        <p:txBody>
          <a:bodyPr>
            <a:noAutofit/>
          </a:bodyPr>
          <a:lstStyle/>
          <a:p>
            <a:r>
              <a:rPr lang="en-US" sz="32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Combat sports are the complete opposite of cyclical sports, as in them physical contacts between rivals are the main actions by which athletes and achieve victories. These types include: Boxing, Sambo, kickboxing, freestyle wrestling, judo, fencing and others.</a:t>
            </a:r>
            <a:endParaRPr lang="ru-RU" sz="32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99675" y="3523267"/>
            <a:ext cx="3789452" cy="2457504"/>
          </a:xfrm>
          <a:prstGeom prst="rect">
            <a:avLst/>
          </a:prstGeom>
          <a:solidFill>
            <a:srgbClr val="FFFFFF">
              <a:shade val="85000"/>
            </a:srgbClr>
          </a:solidFill>
          <a:ln w="101600" cap="sq">
            <a:solidFill>
              <a:schemeClr val="accent1">
                <a:lumMod val="50000"/>
              </a:schemeClr>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prst="divot"/>
            <a:contourClr>
              <a:srgbClr val="FFFFFF"/>
            </a:contourClr>
          </a:sp3d>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1232" y="3523267"/>
            <a:ext cx="3358264" cy="2238843"/>
          </a:xfrm>
          <a:prstGeom prst="rect">
            <a:avLst/>
          </a:prstGeom>
          <a:solidFill>
            <a:srgbClr val="FFFFFF">
              <a:shade val="85000"/>
            </a:srgbClr>
          </a:solidFill>
          <a:ln w="101600" cap="sq">
            <a:solidFill>
              <a:schemeClr val="accent1">
                <a:lumMod val="50000"/>
              </a:schemeClr>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prst="divot"/>
            <a:contourClr>
              <a:srgbClr val="FFFFFF"/>
            </a:contourClr>
          </a:sp3d>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6561" y="3387145"/>
            <a:ext cx="3781010" cy="2523302"/>
          </a:xfrm>
          <a:prstGeom prst="rect">
            <a:avLst/>
          </a:prstGeom>
          <a:solidFill>
            <a:srgbClr val="FFFFFF">
              <a:shade val="85000"/>
            </a:srgbClr>
          </a:solidFill>
          <a:ln w="101600" cap="sq">
            <a:solidFill>
              <a:schemeClr val="accent1">
                <a:lumMod val="50000"/>
              </a:schemeClr>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prst="divot"/>
            <a:contourClr>
              <a:srgbClr val="FFFFFF"/>
            </a:contourClr>
          </a:sp3d>
        </p:spPr>
      </p:pic>
    </p:spTree>
    <p:extLst>
      <p:ext uri="{BB962C8B-B14F-4D97-AF65-F5344CB8AC3E}">
        <p14:creationId xmlns:p14="http://schemas.microsoft.com/office/powerpoint/2010/main" val="118859594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1126748"/>
            <a:ext cx="12256008" cy="2329683"/>
          </a:xfrm>
        </p:spPr>
        <p:txBody>
          <a:bodyPr>
            <a:noAutofit/>
          </a:bodyPr>
          <a:lstStyle/>
          <a:p>
            <a:r>
              <a:rPr lang="en-US" sz="2400" b="1" cap="none" dirty="0">
                <a:ln w="10160">
                  <a:solidFill>
                    <a:schemeClr val="accent5"/>
                  </a:solidFill>
                  <a:prstDash val="solid"/>
                </a:ln>
                <a:solidFill>
                  <a:srgbClr val="FFFFFF"/>
                </a:solidFill>
                <a:effectLst>
                  <a:glow rad="63500">
                    <a:schemeClr val="accent4">
                      <a:satMod val="175000"/>
                      <a:alpha val="40000"/>
                    </a:schemeClr>
                  </a:glow>
                  <a:outerShdw blurRad="38100" dist="22860" dir="5400000" algn="tl" rotWithShape="0">
                    <a:srgbClr val="000000">
                      <a:alpha val="30000"/>
                    </a:srgbClr>
                  </a:outerShdw>
                </a:effectLst>
              </a:rPr>
              <a:t>Sports-competition, the desire for maximum results allows a person to adapt to difficult living conditions. Of course, sport is a phenomenon of cultural life. In it, a person seeks to expand the boundaries of their capabilities, born of successes and failures. Sport is a competitive activity and special preparation for it. A healthy sports lifestyle has a wide range of positive effects on various aspects of the human body and personality.</a:t>
            </a:r>
            <a:endParaRPr lang="ru-RU" sz="2400" b="1" cap="none" dirty="0">
              <a:ln w="10160">
                <a:solidFill>
                  <a:schemeClr val="accent5"/>
                </a:solidFill>
                <a:prstDash val="solid"/>
              </a:ln>
              <a:solidFill>
                <a:srgbClr val="FFFFFF"/>
              </a:solidFill>
              <a:effectLst>
                <a:glow rad="63500">
                  <a:schemeClr val="accent4">
                    <a:satMod val="175000"/>
                    <a:alpha val="40000"/>
                  </a:schemeClr>
                </a:glow>
                <a:outerShdw blurRad="38100" dist="22860" dir="5400000" algn="tl" rotWithShape="0">
                  <a:srgbClr val="000000">
                    <a:alpha val="30000"/>
                  </a:srgbClr>
                </a:outerShdw>
              </a:effectLst>
            </a:endParaRPr>
          </a:p>
        </p:txBody>
      </p:sp>
      <p:sp>
        <p:nvSpPr>
          <p:cNvPr id="5" name="TextBox 4"/>
          <p:cNvSpPr txBox="1"/>
          <p:nvPr/>
        </p:nvSpPr>
        <p:spPr>
          <a:xfrm>
            <a:off x="7793736" y="6211669"/>
            <a:ext cx="3300984" cy="646331"/>
          </a:xfrm>
          <a:prstGeom prst="rect">
            <a:avLst/>
          </a:prstGeom>
          <a:noFill/>
        </p:spPr>
        <p:txBody>
          <a:bodyPr wrap="square" rtlCol="0">
            <a:spAutoFit/>
          </a:bodyPr>
          <a:lstStyle/>
          <a:p>
            <a:pPr algn="r"/>
            <a:r>
              <a:rPr lang="ru-RU" b="1" i="1" dirty="0" smtClean="0">
                <a:ln w="0">
                  <a:solidFill>
                    <a:srgbClr val="480000"/>
                  </a:solidFill>
                </a:ln>
                <a:effectLst>
                  <a:outerShdw blurRad="38100" dist="19050" dir="2700000" algn="tl" rotWithShape="0">
                    <a:schemeClr val="dk1">
                      <a:alpha val="40000"/>
                    </a:schemeClr>
                  </a:outerShdw>
                </a:effectLst>
              </a:rPr>
              <a:t>Донченко </a:t>
            </a:r>
            <a:r>
              <a:rPr lang="ru-RU" b="1" i="1" dirty="0">
                <a:ln w="0">
                  <a:solidFill>
                    <a:srgbClr val="480000"/>
                  </a:solidFill>
                </a:ln>
                <a:effectLst>
                  <a:outerShdw blurRad="38100" dist="19050" dir="2700000" algn="tl" rotWithShape="0">
                    <a:schemeClr val="dk1">
                      <a:alpha val="40000"/>
                    </a:schemeClr>
                  </a:outerShdw>
                </a:effectLst>
              </a:rPr>
              <a:t>М</a:t>
            </a:r>
            <a:r>
              <a:rPr lang="ru-RU" b="1" i="1" dirty="0" smtClean="0">
                <a:ln w="0">
                  <a:solidFill>
                    <a:srgbClr val="480000"/>
                  </a:solidFill>
                </a:ln>
                <a:effectLst>
                  <a:outerShdw blurRad="38100" dist="19050" dir="2700000" algn="tl" rotWithShape="0">
                    <a:schemeClr val="dk1">
                      <a:alpha val="40000"/>
                    </a:schemeClr>
                  </a:outerShdw>
                </a:effectLst>
              </a:rPr>
              <a:t>ария</a:t>
            </a:r>
          </a:p>
          <a:p>
            <a:pPr algn="r"/>
            <a:r>
              <a:rPr lang="ru-RU" b="1" i="1" dirty="0" smtClean="0">
                <a:ln w="0">
                  <a:solidFill>
                    <a:srgbClr val="480000"/>
                  </a:solidFill>
                </a:ln>
                <a:effectLst>
                  <a:outerShdw blurRad="38100" dist="19050" dir="2700000" algn="tl" rotWithShape="0">
                    <a:schemeClr val="dk1">
                      <a:alpha val="40000"/>
                    </a:schemeClr>
                  </a:outerShdw>
                </a:effectLst>
              </a:rPr>
              <a:t>11 «А»</a:t>
            </a:r>
            <a:endParaRPr lang="ru-RU" b="1" i="1" dirty="0">
              <a:ln w="0">
                <a:solidFill>
                  <a:srgbClr val="480000"/>
                </a:solidFill>
              </a:ln>
              <a:effectLst>
                <a:outerShdw blurRad="38100" dist="19050" dir="2700000" algn="tl" rotWithShape="0">
                  <a:schemeClr val="dk1">
                    <a:alpha val="40000"/>
                  </a:schemeClr>
                </a:outerShdw>
              </a:effectLst>
            </a:endParaRPr>
          </a:p>
        </p:txBody>
      </p:sp>
      <p:graphicFrame>
        <p:nvGraphicFramePr>
          <p:cNvPr id="12" name="Схема 11"/>
          <p:cNvGraphicFramePr/>
          <p:nvPr>
            <p:extLst>
              <p:ext uri="{D42A27DB-BD31-4B8C-83A1-F6EECF244321}">
                <p14:modId xmlns:p14="http://schemas.microsoft.com/office/powerpoint/2010/main" val="1619350288"/>
              </p:ext>
            </p:extLst>
          </p:nvPr>
        </p:nvGraphicFramePr>
        <p:xfrm>
          <a:off x="1002861" y="2816352"/>
          <a:ext cx="9401487" cy="43001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2881585"/>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След самолета">
  <a:themeElements>
    <a:clrScheme name="След самолета">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След самолета">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лед самолета">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TM04033937[[fn=След самолета]]</Template>
  <TotalTime>166</TotalTime>
  <Words>683</Words>
  <Application>Microsoft Office PowerPoint</Application>
  <PresentationFormat>Широкоэкранный</PresentationFormat>
  <Paragraphs>19</Paragraphs>
  <Slides>9</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9</vt:i4>
      </vt:variant>
    </vt:vector>
  </HeadingPairs>
  <TitlesOfParts>
    <vt:vector size="12" baseType="lpstr">
      <vt:lpstr>Arial</vt:lpstr>
      <vt:lpstr>Century Gothic</vt:lpstr>
      <vt:lpstr>След самолета</vt:lpstr>
      <vt:lpstr>SPORT IN OUR LIVES</vt:lpstr>
      <vt:lpstr>Purpose: to get acquainted with sports, and to identify the impact of sports on the human lifestyle.</vt:lpstr>
      <vt:lpstr>Презентация PowerPoint</vt:lpstr>
      <vt:lpstr>Sport is an integral part of physical culture, means and method of physical education, the system of organization of competitions in various physical exercises. There is Amateur sport and professional. Amateur sports existed in the Ancient world, and professional basically began to appear at the turn of the nineteenth and twentieth centuries. In ancient times, primitive people were engaged in hunting, waged various wars and just trying to survive. To return from hunting, with prey, it was necessary to be physically strong and agile. Nature itself was then the head coach of people. To survive, it was necessary to run quickly, accurately throwing a spear to throw stones, to navigate on the site, shoot with a bow, etc. With the development of civilization began to appear ritual events in honor of the gods.</vt:lpstr>
      <vt:lpstr>Презентация PowerPoint</vt:lpstr>
      <vt:lpstr>Презентация PowerPoint</vt:lpstr>
      <vt:lpstr>Презентация PowerPoint</vt:lpstr>
      <vt:lpstr>Презентация PowerPoint</vt:lpstr>
      <vt:lpstr>Sports-competition, the desire for maximum results allows a person to adapt to difficult living conditions. Of course, sport is a phenomenon of cultural life. In it, a person seeks to expand the boundaries of their capabilities, born of successes and failures. Sport is a competitive activity and special preparation for it. A healthy sports lifestyle has a wide range of positive effects on various aspects of the human body and personality.</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SPORT IN OUR LIVES</dc:title>
  <dc:creator>Masha -</dc:creator>
  <cp:lastModifiedBy>Masha -</cp:lastModifiedBy>
  <cp:revision>19</cp:revision>
  <dcterms:created xsi:type="dcterms:W3CDTF">2019-03-01T16:13:42Z</dcterms:created>
  <dcterms:modified xsi:type="dcterms:W3CDTF">2019-03-02T06:04:10Z</dcterms:modified>
</cp:coreProperties>
</file>