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handoutMasterIdLst>
    <p:handoutMasterId r:id="rId18"/>
  </p:handoutMasterIdLst>
  <p:sldIdLst>
    <p:sldId id="378" r:id="rId2"/>
    <p:sldId id="377" r:id="rId3"/>
    <p:sldId id="381" r:id="rId4"/>
    <p:sldId id="387" r:id="rId5"/>
    <p:sldId id="285" r:id="rId6"/>
    <p:sldId id="385" r:id="rId7"/>
    <p:sldId id="320" r:id="rId8"/>
    <p:sldId id="324" r:id="rId9"/>
    <p:sldId id="328" r:id="rId10"/>
    <p:sldId id="386" r:id="rId11"/>
    <p:sldId id="369" r:id="rId12"/>
    <p:sldId id="357" r:id="rId13"/>
    <p:sldId id="319" r:id="rId14"/>
    <p:sldId id="294" r:id="rId15"/>
    <p:sldId id="3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58" autoAdjust="0"/>
  </p:normalViewPr>
  <p:slideViewPr>
    <p:cSldViewPr>
      <p:cViewPr varScale="1">
        <p:scale>
          <a:sx n="100" d="100"/>
          <a:sy n="100" d="100"/>
        </p:scale>
        <p:origin x="-3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7F1F2-A3EC-4D26-B94E-51695CB89778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61F31-5B14-4349-B6BF-5E2362E20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61F60-2749-4F36-BC73-06FE87A310DE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7004E-D7CC-458A-990B-4D1351A86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45E93B-6D4D-47D5-9F32-FC1BC89234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AA166B-91F3-43E2-B8F2-AC869F73B8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avto6234.ru/f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atata.com/uploads/posts/2009-06/1244796590_marina-vlady-rrsrjorr-rrrrrjorrjosrrirr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russianshanson.info/?art=150&amp;attr=5&amp;id=106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rewalls.com/fantasy/13503-derevo-luchi-oblaka-krasnoe-nebo-zvezd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zhaba.ru/_pics/r96uy4j0ho1qzdjg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lama.kz/pic/holidays/newyear/9601/novogodnie_zvezdy-1920x120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0" y="-1"/>
            <a:ext cx="9429784" cy="685800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14290"/>
            <a:ext cx="8715404" cy="6000792"/>
          </a:xfrm>
          <a:noFill/>
        </p:spPr>
        <p:txBody>
          <a:bodyPr>
            <a:prstTxWarp prst="textPlain">
              <a:avLst/>
            </a:prstTxWarp>
            <a:noAutofit/>
          </a:bodyPr>
          <a:lstStyle/>
          <a:p>
            <a:pPr algn="ctr">
              <a:buNone/>
            </a:pPr>
            <a:r>
              <a:rPr lang="en-US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Belousova</a:t>
            </a:r>
            <a:r>
              <a:rPr lang="en-US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Julia &amp; </a:t>
            </a:r>
            <a:r>
              <a:rPr lang="en-US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Spitsina</a:t>
            </a:r>
            <a:r>
              <a:rPr lang="en-US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Daria</a:t>
            </a:r>
            <a:r>
              <a:rPr lang="en-US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0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 </a:t>
            </a:r>
          </a:p>
          <a:p>
            <a:pPr algn="ctr">
              <a:buNone/>
            </a:pPr>
            <a:endParaRPr lang="ru-RU" sz="44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chtoby-pomnili.com/preview.php?dir=278&amp;id=06.jpg&amp;width=max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 l="16828" t="3042" r="4377" b="4277"/>
          <a:stretch>
            <a:fillRect/>
          </a:stretch>
        </p:blipFill>
        <p:spPr bwMode="auto">
          <a:xfrm flipH="1">
            <a:off x="214282" y="1285860"/>
            <a:ext cx="4500594" cy="5572140"/>
          </a:xfrm>
          <a:prstGeom prst="round2SameRect">
            <a:avLst>
              <a:gd name="adj1" fmla="val 33264"/>
              <a:gd name="adj2" fmla="val 0"/>
            </a:avLst>
          </a:prstGeom>
          <a:noFill/>
          <a:ln>
            <a:noFill/>
          </a:ln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  <a:softEdge rad="317500"/>
          </a:effectLst>
        </p:spPr>
      </p:pic>
      <p:pic>
        <p:nvPicPr>
          <p:cNvPr id="9" name="Содержимое 8" descr="--_1_~1.GIF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20000"/>
          </a:blip>
          <a:srcRect l="-7937" t="5263"/>
          <a:stretch>
            <a:fillRect/>
          </a:stretch>
        </p:blipFill>
        <p:spPr>
          <a:xfrm>
            <a:off x="4214810" y="1142984"/>
            <a:ext cx="4786314" cy="5715016"/>
          </a:xfrm>
          <a:prstGeom prst="round2SameRect">
            <a:avLst/>
          </a:prstGeom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285884"/>
          </a:xfrm>
        </p:spPr>
        <p:txBody>
          <a:bodyPr>
            <a:prstTxWarp prst="textPlain">
              <a:avLst>
                <a:gd name="adj" fmla="val 46087"/>
              </a:avLst>
            </a:prstTxWarp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Особый день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 descr="http://allgraf.net/uploads/posts/2009-12/1262095424_4-vintag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66D37"/>
              </a:clrFrom>
              <a:clrTo>
                <a:srgbClr val="866D37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40000"/>
          </a:blip>
          <a:srcRect l="26667" b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6264" name="Picture 8" descr="http://russianshanson.info/articles/1063/article150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 contrast="40000"/>
          </a:blip>
          <a:srcRect l="-676" b="2992"/>
          <a:stretch>
            <a:fillRect/>
          </a:stretch>
        </p:blipFill>
        <p:spPr bwMode="auto">
          <a:xfrm>
            <a:off x="4071934" y="1071546"/>
            <a:ext cx="4143404" cy="5786454"/>
          </a:xfrm>
          <a:prstGeom prst="round2SameRect">
            <a:avLst>
              <a:gd name="adj1" fmla="val 44324"/>
              <a:gd name="adj2" fmla="val 0"/>
            </a:avLst>
          </a:prstGeom>
          <a:noFill/>
          <a:effectLst>
            <a:glow rad="63500">
              <a:schemeClr val="accent6">
                <a:lumMod val="75000"/>
                <a:alpha val="40000"/>
              </a:schemeClr>
            </a:glow>
            <a:softEdge rad="317500"/>
          </a:effectLst>
        </p:spPr>
      </p:pic>
      <p:pic>
        <p:nvPicPr>
          <p:cNvPr id="6151" name="Picture 7" descr="http://www.blatata.com/uploads/posts/2009-06/1244796590_marina-vlady-rrsrjorr-rrrrrjorrjosrrir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1500166" y="1785926"/>
            <a:ext cx="3071834" cy="5072074"/>
          </a:xfrm>
          <a:prstGeom prst="round2SameRect">
            <a:avLst>
              <a:gd name="adj1" fmla="val 46328"/>
              <a:gd name="adj2" fmla="val 0"/>
            </a:avLst>
          </a:prstGeom>
          <a:noFill/>
          <a:effectLst>
            <a:glow rad="228600">
              <a:schemeClr val="accent6">
                <a:lumMod val="75000"/>
                <a:alpha val="40000"/>
              </a:schemeClr>
            </a:glow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42976" y="142852"/>
            <a:ext cx="6643734" cy="2928958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7480"/>
              </a:avLst>
            </a:prstTxWarp>
            <a:spAutoFit/>
          </a:bodyPr>
          <a:lstStyle/>
          <a:p>
            <a:pPr algn="ctr"/>
            <a:r>
              <a:rPr lang="en-US" sz="4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invisible</a:t>
            </a:r>
          </a:p>
          <a:p>
            <a:pPr algn="ct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link</a:t>
            </a:r>
          </a:p>
          <a:p>
            <a:pPr algn="ctr"/>
            <a:r>
              <a:rPr lang="en-US" sz="4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3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1142976" y="0"/>
            <a:ext cx="1285884" cy="1571636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7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Содержимое 9" descr="0_43ab4_f19082c0_XL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40000"/>
          </a:blip>
          <a:srcRect l="9615" r="15384" b="15502"/>
          <a:stretch>
            <a:fillRect/>
          </a:stretch>
        </p:blipFill>
        <p:spPr>
          <a:xfrm>
            <a:off x="5500694" y="928670"/>
            <a:ext cx="3643306" cy="5929330"/>
          </a:xfrm>
          <a:prstGeom prst="round2SameRect">
            <a:avLst>
              <a:gd name="adj1" fmla="val 42577"/>
              <a:gd name="adj2" fmla="val 0"/>
            </a:avLst>
          </a:prstGeom>
          <a:effectLst>
            <a:softEdge rad="317500"/>
          </a:effectLst>
        </p:spPr>
      </p:pic>
      <p:pic>
        <p:nvPicPr>
          <p:cNvPr id="9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6982" b="20935"/>
          <a:stretch>
            <a:fillRect/>
          </a:stretch>
        </p:blipFill>
        <p:spPr bwMode="auto">
          <a:xfrm>
            <a:off x="1357290" y="3000372"/>
            <a:ext cx="5715040" cy="3643314"/>
          </a:xfrm>
          <a:prstGeom prst="teardrop">
            <a:avLst/>
          </a:prstGeom>
          <a:noFill/>
          <a:effectLst>
            <a:softEdge rad="635000"/>
          </a:effectLst>
        </p:spPr>
      </p:pic>
      <p:pic>
        <p:nvPicPr>
          <p:cNvPr id="11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5583" b="44189"/>
          <a:stretch>
            <a:fillRect/>
          </a:stretch>
        </p:blipFill>
        <p:spPr bwMode="auto">
          <a:xfrm>
            <a:off x="7643834" y="2143116"/>
            <a:ext cx="1500166" cy="2571768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12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r="75583" b="44189"/>
          <a:stretch>
            <a:fillRect/>
          </a:stretch>
        </p:blipFill>
        <p:spPr bwMode="auto">
          <a:xfrm flipH="1">
            <a:off x="5072066" y="1071546"/>
            <a:ext cx="1500166" cy="2571768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13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r="75583" b="44189"/>
          <a:stretch>
            <a:fillRect/>
          </a:stretch>
        </p:blipFill>
        <p:spPr bwMode="auto">
          <a:xfrm flipH="1">
            <a:off x="5072066" y="2285992"/>
            <a:ext cx="1500166" cy="2571768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14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5500694" y="714356"/>
            <a:ext cx="1285884" cy="1571636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15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r="83722" b="44189"/>
          <a:stretch>
            <a:fillRect/>
          </a:stretch>
        </p:blipFill>
        <p:spPr bwMode="auto">
          <a:xfrm>
            <a:off x="5072066" y="4143380"/>
            <a:ext cx="1000132" cy="2571768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16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r="75583" b="44189"/>
          <a:stretch>
            <a:fillRect/>
          </a:stretch>
        </p:blipFill>
        <p:spPr bwMode="auto">
          <a:xfrm>
            <a:off x="4786314" y="4286232"/>
            <a:ext cx="1500166" cy="2571768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17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7429520" y="0"/>
            <a:ext cx="1285884" cy="1571636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18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7858116" y="1071546"/>
            <a:ext cx="1285884" cy="1571636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21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2786050" y="2428868"/>
            <a:ext cx="1285884" cy="1571636"/>
          </a:xfrm>
          <a:prstGeom prst="teardrop">
            <a:avLst/>
          </a:prstGeom>
          <a:noFill/>
          <a:effectLst>
            <a:softEdge rad="127000"/>
          </a:effectLst>
        </p:spPr>
      </p:pic>
      <p:pic>
        <p:nvPicPr>
          <p:cNvPr id="22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2643174" y="1214422"/>
            <a:ext cx="1285884" cy="1571636"/>
          </a:xfrm>
          <a:prstGeom prst="teardrop">
            <a:avLst/>
          </a:prstGeom>
          <a:noFill/>
          <a:effectLst>
            <a:softEdge rad="127000"/>
          </a:effectLst>
        </p:spPr>
      </p:pic>
      <p:pic>
        <p:nvPicPr>
          <p:cNvPr id="24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3286116" y="3000372"/>
            <a:ext cx="1285884" cy="1571636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27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-142908" y="1785926"/>
            <a:ext cx="1285884" cy="1571636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30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-214346" y="2786058"/>
            <a:ext cx="1285884" cy="1571636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31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t="12403" r="79071" b="65893"/>
          <a:stretch>
            <a:fillRect/>
          </a:stretch>
        </p:blipFill>
        <p:spPr bwMode="auto">
          <a:xfrm>
            <a:off x="0" y="2571744"/>
            <a:ext cx="1285884" cy="1000132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32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t="12403" r="79071" b="65893"/>
          <a:stretch>
            <a:fillRect/>
          </a:stretch>
        </p:blipFill>
        <p:spPr bwMode="auto">
          <a:xfrm>
            <a:off x="3428992" y="4214818"/>
            <a:ext cx="1285884" cy="1000132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33" name="Picture 2" descr="http://oformi.net/uploads/gallery/main/249/000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20000"/>
          </a:blip>
          <a:srcRect l="48153" t="2253" r="4321" b="3125"/>
          <a:stretch>
            <a:fillRect/>
          </a:stretch>
        </p:blipFill>
        <p:spPr bwMode="auto">
          <a:xfrm>
            <a:off x="214282" y="857232"/>
            <a:ext cx="3929090" cy="6000768"/>
          </a:xfrm>
          <a:prstGeom prst="round2SameRect">
            <a:avLst>
              <a:gd name="adj1" fmla="val 50000"/>
              <a:gd name="adj2" fmla="val 0"/>
            </a:avLst>
          </a:prstGeom>
          <a:noFill/>
          <a:effectLst>
            <a:softEdge rad="317500"/>
          </a:effectLst>
        </p:spPr>
      </p:pic>
      <p:pic>
        <p:nvPicPr>
          <p:cNvPr id="26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3000364" y="2285992"/>
            <a:ext cx="1285884" cy="1571636"/>
          </a:xfrm>
          <a:prstGeom prst="teardrop">
            <a:avLst/>
          </a:prstGeom>
          <a:noFill/>
          <a:effectLst>
            <a:softEdge rad="317500"/>
          </a:effectLst>
        </p:spPr>
      </p:pic>
      <p:pic>
        <p:nvPicPr>
          <p:cNvPr id="23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2857488" y="1571612"/>
            <a:ext cx="1285884" cy="1571636"/>
          </a:xfrm>
          <a:prstGeom prst="teardrop">
            <a:avLst/>
          </a:prstGeom>
          <a:noFill/>
          <a:effectLst>
            <a:softEdge rad="127000"/>
          </a:effectLst>
        </p:spPr>
      </p:pic>
      <p:pic>
        <p:nvPicPr>
          <p:cNvPr id="34" name="Picture 2" descr="http://ost42.ucoz.ru/_ph/23/13288836.gif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79071" b="65893"/>
          <a:stretch>
            <a:fillRect/>
          </a:stretch>
        </p:blipFill>
        <p:spPr bwMode="auto">
          <a:xfrm>
            <a:off x="3009888" y="1724012"/>
            <a:ext cx="1285884" cy="1571636"/>
          </a:xfrm>
          <a:prstGeom prst="teardrop">
            <a:avLst/>
          </a:prstGeom>
          <a:noFill/>
          <a:effectLst>
            <a:softEdge rad="12700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357158" y="0"/>
            <a:ext cx="8572560" cy="1000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CanUp">
              <a:avLst>
                <a:gd name="adj" fmla="val 84228"/>
              </a:avLst>
            </a:prstTxWarp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Незримая связь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Содержимое 29" descr="International_Womens_Day_Flowers_8_March_014978_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0" contrast="40000"/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24582" name="Picture 6" descr="http://g1.nh.ee/images/pix/900x585/a74e068b/file63818264_de5d897f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3571"/>
          <a:stretch>
            <a:fillRect/>
          </a:stretch>
        </p:blipFill>
        <p:spPr bwMode="auto">
          <a:xfrm>
            <a:off x="2143108" y="2357430"/>
            <a:ext cx="6141748" cy="4500570"/>
          </a:xfrm>
          <a:prstGeom prst="round2SameRect">
            <a:avLst>
              <a:gd name="adj1" fmla="val 0"/>
              <a:gd name="adj2" fmla="val 0"/>
            </a:avLst>
          </a:prstGeom>
          <a:noFill/>
          <a:effectLst>
            <a:glow rad="228600">
              <a:schemeClr val="bg1">
                <a:alpha val="40000"/>
              </a:schemeClr>
            </a:glow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2144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prstTxWarp prst="textChevron">
              <a:avLst>
                <a:gd name="adj" fmla="val 14698"/>
              </a:avLst>
            </a:prstTxWarp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main love of whole life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C:\Documents and Settings\Администратор\Рабочий стол\Высоцкий Фото\6135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Содержимое 14" descr="0_64397_d94a7e55_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duotone>
              <a:prstClr val="black"/>
              <a:srgbClr val="FFCC66">
                <a:tint val="45000"/>
                <a:satMod val="400000"/>
              </a:srgbClr>
            </a:duotone>
            <a:lum contrast="30000"/>
          </a:blip>
          <a:stretch>
            <a:fillRect/>
          </a:stretch>
        </p:blipFill>
        <p:spPr>
          <a:xfrm>
            <a:off x="1214414" y="2000240"/>
            <a:ext cx="6572296" cy="4857760"/>
          </a:xfrm>
          <a:prstGeom prst="teardrop">
            <a:avLst/>
          </a:prstGeom>
          <a:effectLst>
            <a:softEdge rad="317500"/>
          </a:effectLst>
        </p:spPr>
      </p:pic>
      <p:pic>
        <p:nvPicPr>
          <p:cNvPr id="47108" name="Picture 4" descr="http://sevelina.ru/images/uploads/2011/09/610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  <a:lum contrast="10000"/>
          </a:blip>
          <a:srcRect/>
          <a:stretch>
            <a:fillRect/>
          </a:stretch>
        </p:blipFill>
        <p:spPr bwMode="auto">
          <a:xfrm>
            <a:off x="4143372" y="0"/>
            <a:ext cx="1384756" cy="3492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urveDow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rgbClr val="008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Л</a:t>
            </a:r>
            <a:r>
              <a:rPr kumimoji="0" lang="ru-RU" sz="44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rgbClr val="008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юбовь всей</a:t>
            </a:r>
            <a:r>
              <a:rPr kumimoji="0" lang="ru-RU" sz="4400" b="1" i="0" u="none" strike="noStrike" spc="50" normalizeH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rgbClr val="008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 жизни</a:t>
            </a:r>
            <a:endParaRPr kumimoji="0" lang="ru-RU" sz="44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rgbClr val="008000">
                    <a:alpha val="6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http://rewalls.com/large/201012/135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7024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8786874" cy="4582300"/>
          </a:xfrm>
        </p:spPr>
        <p:txBody>
          <a:bodyPr>
            <a:prstTxWarp prst="textDeflateInflate">
              <a:avLst>
                <a:gd name="adj" fmla="val 48481"/>
              </a:avLst>
            </a:prstTxWarp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 attention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внимание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http://www.zhaba.ru/_pics/r96uy4j0ho1qzdj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40000" contrast="40000"/>
          </a:blip>
          <a:srcRect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571480"/>
            <a:ext cx="391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joint project</a:t>
            </a:r>
            <a:endParaRPr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86544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joint project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is dedicated to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совместный проект,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посвященный…</a:t>
            </a:r>
          </a:p>
          <a:p>
            <a:pPr algn="ctr">
              <a:buNone/>
            </a:pP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http://photos.lifeisphoto.ru/19/3/194427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10000" contrast="40000"/>
          </a:blip>
          <a:srcRect r="21314" b="13103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929718" cy="5214974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pPr algn="ctr">
              <a:buNone/>
            </a:pPr>
            <a:r>
              <a:rPr lang="en-US" sz="502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Vladimir </a:t>
            </a:r>
            <a:r>
              <a:rPr lang="en-US" sz="502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Vysotsky</a:t>
            </a:r>
            <a:r>
              <a:rPr lang="ru-RU" sz="502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02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502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</a:t>
            </a:r>
            <a:r>
              <a:rPr lang="ru-RU" sz="502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 </a:t>
            </a:r>
            <a:endParaRPr lang="en-US" sz="502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02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Владимиру Высоцкому</a:t>
            </a:r>
          </a:p>
          <a:p>
            <a:pPr algn="ctr">
              <a:buNone/>
            </a:pPr>
            <a:r>
              <a:rPr lang="ru-RU" sz="502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…</a:t>
            </a:r>
            <a:r>
              <a:rPr lang="en-US" sz="502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02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502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boi-mira.ru/_ph/12/2/97971772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286676" cy="3357586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pPr algn="ctr"/>
            <a:r>
              <a:rPr lang="en-US" sz="504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Marina </a:t>
            </a:r>
            <a:r>
              <a:rPr lang="en-US" sz="504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Vlady</a:t>
            </a:r>
            <a:r>
              <a:rPr lang="en-US" sz="504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504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504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504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Марине </a:t>
            </a:r>
            <a:r>
              <a:rPr lang="ru-RU" sz="504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Влади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600763main_hs-2002-10-c-full_jpg_full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1026" name="Picture 2" descr="C:\Documents and Settings\Администратор\Рабочий стол\Высоцкий Фото\8380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0" y="866775"/>
            <a:ext cx="4133850" cy="5991225"/>
          </a:xfrm>
          <a:prstGeom prst="round2SameRect">
            <a:avLst>
              <a:gd name="adj1" fmla="val 50000"/>
              <a:gd name="adj2" fmla="val 0"/>
            </a:avLst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029" name="Picture 5" descr="C:\Documents and Settings\Администратор\Рабочий стол\Высоцкий Фото\777027869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40000"/>
          </a:blip>
          <a:srcRect t="2299"/>
          <a:stretch>
            <a:fillRect/>
          </a:stretch>
        </p:blipFill>
        <p:spPr bwMode="auto">
          <a:xfrm>
            <a:off x="4500562" y="785794"/>
            <a:ext cx="4500562" cy="6072206"/>
          </a:xfrm>
          <a:prstGeom prst="round2SameRect">
            <a:avLst>
              <a:gd name="adj1" fmla="val 49289"/>
              <a:gd name="adj2" fmla="val 0"/>
            </a:avLst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3" name="Заголовок 42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3786214"/>
          </a:xfrm>
        </p:spPr>
        <p:txBody>
          <a:bodyPr>
            <a:no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lumMod val="75000"/>
                      <a:alpha val="30000"/>
                    </a:schemeClr>
                  </a:glow>
                </a:effectLst>
              </a:rPr>
              <a:t/>
            </a:r>
            <a:b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lumMod val="75000"/>
                      <a:alpha val="30000"/>
                    </a:schemeClr>
                  </a:glow>
                </a:effectLst>
              </a:rPr>
            </a:br>
            <a:r>
              <a:rPr lang="en-US" sz="6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 star couple</a:t>
            </a:r>
            <a:r>
              <a:rPr lang="en-US" sz="6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lumMod val="75000"/>
                      <a:alpha val="30000"/>
                    </a:schemeClr>
                  </a:glow>
                </a:effectLst>
              </a:rPr>
              <a:t/>
            </a:r>
            <a:br>
              <a:rPr lang="en-US" sz="6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lumMod val="75000"/>
                      <a:alpha val="30000"/>
                    </a:schemeClr>
                  </a:glow>
                </a:effectLst>
              </a:rPr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strella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70000" contrast="40000"/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13" name="Содержимое 12" descr="0_34883_95a97c9c_X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1571604" y="1214422"/>
            <a:ext cx="6000792" cy="5643578"/>
          </a:xfrm>
          <a:prstGeom prst="star32">
            <a:avLst>
              <a:gd name="adj" fmla="val 2678913"/>
            </a:avLst>
          </a:prstGeom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143999" cy="1000132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7746"/>
              </a:avLst>
            </a:prstTxWarp>
            <a:spAutoFit/>
          </a:bodyPr>
          <a:lstStyle/>
          <a:p>
            <a:pPr algn="ctr"/>
            <a:r>
              <a:rPr lang="ru-RU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Звездная пара</a:t>
            </a:r>
            <a:endParaRPr lang="ru-RU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Высоцкий Фото\570_4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10000" contrast="40000"/>
          </a:blip>
          <a:srcRect l="5384" r="14615" b="246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Высоцкий Фото\2904785715_f42f5453ac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-20298" r="-5263" b="12040"/>
          <a:stretch>
            <a:fillRect/>
          </a:stretch>
        </p:blipFill>
        <p:spPr bwMode="auto">
          <a:xfrm>
            <a:off x="0" y="0"/>
            <a:ext cx="2786050" cy="457200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4" name="Содержимое 23" descr="1236526290_1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lum contrast="40000"/>
          </a:blip>
          <a:srcRect l="14096" r="30769"/>
          <a:stretch>
            <a:fillRect/>
          </a:stretch>
        </p:blipFill>
        <p:spPr>
          <a:xfrm>
            <a:off x="6357950" y="0"/>
            <a:ext cx="2786050" cy="6858000"/>
          </a:xfrm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572560" cy="857232"/>
          </a:xfrm>
          <a:prstGeom prst="rect">
            <a:avLst/>
          </a:prstGeom>
        </p:spPr>
        <p:txBody>
          <a:bodyPr wrap="square">
            <a:prstTxWarp prst="textChevronInverted">
              <a:avLst>
                <a:gd name="adj" fmla="val 71412"/>
              </a:avLst>
            </a:prstTxWarp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More than a dream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25781" b="46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2" name="Picture 2" descr="C:\Documents and Settings\Администратор\Рабочий стол\Высоцкий Фото\Vysotskii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857232"/>
            <a:ext cx="3929058" cy="60007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66949" r="21454" b="74170"/>
          <a:stretch>
            <a:fillRect/>
          </a:stretch>
        </p:blipFill>
        <p:spPr bwMode="auto">
          <a:xfrm>
            <a:off x="4929190" y="0"/>
            <a:ext cx="1428760" cy="32861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66949" t="21338" r="21454" b="46094"/>
          <a:stretch>
            <a:fillRect/>
          </a:stretch>
        </p:blipFill>
        <p:spPr bwMode="auto">
          <a:xfrm rot="-480000" flipV="1">
            <a:off x="4853371" y="2293815"/>
            <a:ext cx="1428760" cy="4143380"/>
          </a:xfrm>
          <a:prstGeom prst="rtTriangle">
            <a:avLst/>
          </a:prstGeom>
          <a:noFill/>
          <a:effectLst>
            <a:softEdge rad="127000"/>
          </a:effectLst>
        </p:spPr>
      </p:pic>
      <p:pic>
        <p:nvPicPr>
          <p:cNvPr id="19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54775" r="9857" b="83071"/>
          <a:stretch>
            <a:fillRect/>
          </a:stretch>
        </p:blipFill>
        <p:spPr bwMode="auto">
          <a:xfrm>
            <a:off x="4786314" y="0"/>
            <a:ext cx="4357686" cy="22145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7" name="Содержимое 26" descr="16.jpg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rcRect l="6667" t="6250" r="11666" b="5859"/>
          <a:stretch>
            <a:fillRect/>
          </a:stretch>
        </p:blipFill>
        <p:spPr>
          <a:xfrm flipH="1">
            <a:off x="5643570" y="1214422"/>
            <a:ext cx="3500430" cy="5643578"/>
          </a:xfrm>
          <a:prstGeom prst="round2SameRect">
            <a:avLst>
              <a:gd name="adj1" fmla="val 32938"/>
              <a:gd name="adj2" fmla="val 0"/>
            </a:avLst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8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84686" t="4242" b="72536"/>
          <a:stretch>
            <a:fillRect/>
          </a:stretch>
        </p:blipFill>
        <p:spPr bwMode="auto">
          <a:xfrm rot="-3300000" flipH="1">
            <a:off x="6763991" y="635055"/>
            <a:ext cx="1782830" cy="2791551"/>
          </a:xfrm>
          <a:prstGeom prst="rtTriangle">
            <a:avLst/>
          </a:prstGeom>
          <a:noFill/>
          <a:effectLst>
            <a:softEdge rad="127000"/>
          </a:effectLst>
        </p:spPr>
      </p:pic>
      <p:pic>
        <p:nvPicPr>
          <p:cNvPr id="20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85388" t="4242" r="5286" b="68010"/>
          <a:stretch>
            <a:fillRect/>
          </a:stretch>
        </p:blipFill>
        <p:spPr bwMode="auto">
          <a:xfrm rot="10680000">
            <a:off x="8000350" y="1875294"/>
            <a:ext cx="1085774" cy="3335629"/>
          </a:xfrm>
          <a:prstGeom prst="rtTriangle">
            <a:avLst/>
          </a:prstGeom>
          <a:noFill/>
          <a:effectLst>
            <a:softEdge rad="63500"/>
          </a:effectLst>
        </p:spPr>
      </p:pic>
      <p:pic>
        <p:nvPicPr>
          <p:cNvPr id="24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65133" t="18" r="23182" b="76491"/>
          <a:stretch>
            <a:fillRect/>
          </a:stretch>
        </p:blipFill>
        <p:spPr bwMode="auto">
          <a:xfrm rot="20820000" flipV="1">
            <a:off x="5532641" y="2266746"/>
            <a:ext cx="1439686" cy="2988637"/>
          </a:xfrm>
          <a:prstGeom prst="rtTriangle">
            <a:avLst/>
          </a:prstGeom>
          <a:noFill/>
          <a:effectLst>
            <a:softEdge rad="127000"/>
          </a:effectLst>
        </p:spPr>
      </p:pic>
      <p:pic>
        <p:nvPicPr>
          <p:cNvPr id="25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65133" t="8992" r="26731" b="76491"/>
          <a:stretch>
            <a:fillRect/>
          </a:stretch>
        </p:blipFill>
        <p:spPr bwMode="auto">
          <a:xfrm rot="2340000">
            <a:off x="7623698" y="4413027"/>
            <a:ext cx="1056918" cy="1846925"/>
          </a:xfrm>
          <a:prstGeom prst="snip2SameRect">
            <a:avLst>
              <a:gd name="adj1" fmla="val 50000"/>
              <a:gd name="adj2" fmla="val 0"/>
            </a:avLst>
          </a:prstGeom>
          <a:noFill/>
          <a:effectLst>
            <a:softEdge rad="317500"/>
          </a:effectLst>
        </p:spPr>
      </p:pic>
      <p:pic>
        <p:nvPicPr>
          <p:cNvPr id="26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65133" t="8992" r="26731" b="76491"/>
          <a:stretch>
            <a:fillRect/>
          </a:stretch>
        </p:blipFill>
        <p:spPr bwMode="auto">
          <a:xfrm rot="-180000">
            <a:off x="7691564" y="3879281"/>
            <a:ext cx="875798" cy="1846925"/>
          </a:xfrm>
          <a:prstGeom prst="snip2SameRect">
            <a:avLst>
              <a:gd name="adj1" fmla="val 50000"/>
              <a:gd name="adj2" fmla="val 0"/>
            </a:avLst>
          </a:prstGeom>
          <a:noFill/>
          <a:effectLst>
            <a:softEdge rad="317500"/>
          </a:effectLst>
        </p:spPr>
      </p:pic>
      <p:pic>
        <p:nvPicPr>
          <p:cNvPr id="28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65133" t="7534" r="25795" b="79618"/>
          <a:stretch>
            <a:fillRect/>
          </a:stretch>
        </p:blipFill>
        <p:spPr bwMode="auto">
          <a:xfrm rot="2340000">
            <a:off x="8100057" y="5612261"/>
            <a:ext cx="947704" cy="1292882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29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84686" t="4242" b="72536"/>
          <a:stretch>
            <a:fillRect/>
          </a:stretch>
        </p:blipFill>
        <p:spPr bwMode="auto">
          <a:xfrm rot="-5460000" flipH="1">
            <a:off x="5677920" y="-204324"/>
            <a:ext cx="2334541" cy="2791551"/>
          </a:xfrm>
          <a:prstGeom prst="moon">
            <a:avLst>
              <a:gd name="adj" fmla="val 32911"/>
            </a:avLst>
          </a:prstGeom>
          <a:noFill/>
          <a:effectLst>
            <a:softEdge rad="127000"/>
          </a:effectLst>
        </p:spPr>
      </p:pic>
      <p:pic>
        <p:nvPicPr>
          <p:cNvPr id="23" name="Picture 2" descr="C:\Documents and Settings\Администратор\Рабочий стол\Высоцкий Фото\0_17377_1acca9c7_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 l="65133" t="18" r="23182" b="76491"/>
          <a:stretch>
            <a:fillRect/>
          </a:stretch>
        </p:blipFill>
        <p:spPr bwMode="auto">
          <a:xfrm rot="780000">
            <a:off x="5461203" y="409358"/>
            <a:ext cx="1439686" cy="2988637"/>
          </a:xfrm>
          <a:prstGeom prst="moon">
            <a:avLst>
              <a:gd name="adj" fmla="val 87500"/>
            </a:avLst>
          </a:prstGeom>
          <a:noFill/>
          <a:effectLst>
            <a:softEdge rad="127000"/>
          </a:effec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4282" y="0"/>
            <a:ext cx="878687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Triangle">
              <a:avLst>
                <a:gd name="adj" fmla="val 46819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Больше, чем мечта</a:t>
            </a:r>
            <a:endParaRPr kumimoji="0" lang="ru-RU" sz="4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Содержимое 34" descr="89c5ad2c32c2c2a38228ed729942f01fbc2034109554971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b="36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Содержимое 34" descr="89c5ad2c32c2c2a38228ed729942f01fbc203410955497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lum contrast="40000"/>
          </a:blip>
          <a:srcRect b="36458"/>
          <a:stretch>
            <a:fillRect/>
          </a:stretch>
        </p:blipFill>
        <p:spPr>
          <a:xfrm>
            <a:off x="0" y="285728"/>
            <a:ext cx="9144000" cy="5000636"/>
          </a:xfrm>
          <a:effectLst>
            <a:softEdge rad="317500"/>
          </a:effectLst>
        </p:spPr>
      </p:pic>
      <p:pic>
        <p:nvPicPr>
          <p:cNvPr id="31" name="Содержимое 30" descr="0_5ab7f_e8a8c850_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2000240"/>
            <a:ext cx="5715008" cy="4857760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The special day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The special day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42852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6197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8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The special day</a:t>
            </a:r>
            <a:endParaRPr kumimoji="0" lang="en-US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008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2491</TotalTime>
  <Words>72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Marina Vlady  Марине Влади </vt:lpstr>
      <vt:lpstr> The star couple   </vt:lpstr>
      <vt:lpstr>Слайд 6</vt:lpstr>
      <vt:lpstr>Слайд 7</vt:lpstr>
      <vt:lpstr>Слайд 8</vt:lpstr>
      <vt:lpstr>Слайд 9</vt:lpstr>
      <vt:lpstr>Особый день</vt:lpstr>
      <vt:lpstr>Слайд 11</vt:lpstr>
      <vt:lpstr>Слайд 12</vt:lpstr>
      <vt:lpstr>The main love of whole life</vt:lpstr>
      <vt:lpstr>Слайд 14</vt:lpstr>
      <vt:lpstr>Thank you  for attention!  Спасибо  за внимание!</vt:lpstr>
    </vt:vector>
  </TitlesOfParts>
  <Company>PHG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274</cp:revision>
  <dcterms:created xsi:type="dcterms:W3CDTF">2013-01-13T10:06:41Z</dcterms:created>
  <dcterms:modified xsi:type="dcterms:W3CDTF">2017-02-12T12:33:50Z</dcterms:modified>
</cp:coreProperties>
</file>