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6" r:id="rId10"/>
    <p:sldId id="265" r:id="rId11"/>
    <p:sldId id="267" r:id="rId12"/>
  </p:sldIdLst>
  <p:sldSz cx="9906000" cy="6858000" type="A4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19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3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5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5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7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1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5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4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04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41DD4-0049-43F3-8CFC-ED607ECCDBF7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C861E-B815-4109-BB4F-6C7A08580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7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3420" y="1412777"/>
            <a:ext cx="8420100" cy="86409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ВЫРАЩИВАНИЕ РАСТЕНИЙ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97" y="2636912"/>
            <a:ext cx="6934200" cy="1296144"/>
          </a:xfrm>
        </p:spPr>
        <p:txBody>
          <a:bodyPr>
            <a:normAutofit/>
          </a:bodyPr>
          <a:lstStyle/>
          <a:p>
            <a:pPr algn="l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Приобретение навыков самостоятельного наблюдения и ухода за растениями.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450" y="3717032"/>
            <a:ext cx="894807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Подготовил: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  5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«В» класса</a:t>
            </a:r>
          </a:p>
          <a:p>
            <a:pPr algn="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КГУ «Средняя школа-комплекс национального возрождения № 17» государственного учреждения «Отдел образования города Петропавловска»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акимата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города Петропавловска Северо-Казахстанской области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</a:p>
          <a:p>
            <a:pPr algn="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Вакульчик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04" y="6150390"/>
            <a:ext cx="240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2016 – 2017 уч.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4948" y="5734892"/>
            <a:ext cx="499255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 проекта: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Преподаватель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естествознания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Долгачева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льга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иколаевна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449" y="620689"/>
            <a:ext cx="475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Проектная работа: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97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06506" y="980728"/>
            <a:ext cx="8915400" cy="4205064"/>
          </a:xfrm>
        </p:spPr>
        <p:txBody>
          <a:bodyPr/>
          <a:lstStyle/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На протяжении всего проекта я с удовольствием ухаживал за посадками, применяя полученные умения и навыки.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Я понял, что  необходимо заботливо относиться  к природе,  получил представление о семени как части природы, о том, что в природе все взаимосвязано.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714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2348880"/>
            <a:ext cx="89154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b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34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о том,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я выращивал водоросли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506" y="2060848"/>
            <a:ext cx="8915400" cy="334096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buClr>
                <a:srgbClr val="99FF66"/>
              </a:buClr>
              <a:buBlip>
                <a:blip r:embed="rId2"/>
              </a:buBlip>
              <a:defRPr/>
            </a:pPr>
            <a:r>
              <a:rPr lang="ru-RU" sz="2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Оптимальное время для </a:t>
            </a:r>
            <a:r>
              <a:rPr lang="ru-RU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посева семян, </a:t>
            </a:r>
            <a:r>
              <a:rPr lang="ru-RU" sz="2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как и у большинства </a:t>
            </a:r>
            <a:r>
              <a:rPr lang="ru-RU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растений - </a:t>
            </a:r>
            <a:r>
              <a:rPr lang="ru-RU" sz="2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весна</a:t>
            </a:r>
            <a:r>
              <a:rPr lang="ru-RU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.</a:t>
            </a:r>
          </a:p>
          <a:p>
            <a:pPr lvl="0" fontAlgn="base">
              <a:spcAft>
                <a:spcPct val="0"/>
              </a:spcAft>
              <a:buClr>
                <a:srgbClr val="99FF66"/>
              </a:buClr>
              <a:buBlip>
                <a:blip r:embed="rId2"/>
              </a:buBlip>
              <a:defRPr/>
            </a:pPr>
            <a:r>
              <a:rPr lang="ru-RU" sz="2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Главное правило ухода за </a:t>
            </a:r>
            <a:r>
              <a:rPr lang="ru-RU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растением: </a:t>
            </a:r>
            <a:r>
              <a:rPr lang="ru-RU" sz="2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условия должны соответствовать </a:t>
            </a:r>
            <a:r>
              <a:rPr lang="ru-RU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его потребностям.</a:t>
            </a:r>
          </a:p>
          <a:p>
            <a:pPr lvl="0" fontAlgn="base">
              <a:spcAft>
                <a:spcPct val="0"/>
              </a:spcAft>
              <a:buClr>
                <a:srgbClr val="99FF66"/>
              </a:buClr>
              <a:buBlip>
                <a:blip r:embed="rId2"/>
              </a:buBlip>
              <a:defRPr/>
            </a:pPr>
            <a:r>
              <a:rPr lang="ru-RU" sz="24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Большинство растений размножаются семенами. Семена находятся в плодах растения, количество семян в разных плодах может различаться. Попадая в почву из них начинает развиваться новое растение.</a:t>
            </a:r>
          </a:p>
          <a:p>
            <a:pPr lvl="0" fontAlgn="base">
              <a:spcAft>
                <a:spcPct val="0"/>
              </a:spcAft>
              <a:buClr>
                <a:srgbClr val="99FF66"/>
              </a:buClr>
              <a:buBlip>
                <a:blip r:embed="rId2"/>
              </a:buBlip>
              <a:defRPr/>
            </a:pPr>
            <a:endParaRPr lang="ru-RU" sz="24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</a:endParaRPr>
          </a:p>
          <a:p>
            <a:pPr lvl="0" fontAlgn="base">
              <a:spcAft>
                <a:spcPct val="0"/>
              </a:spcAft>
              <a:buClr>
                <a:srgbClr val="99FF66"/>
              </a:buClr>
              <a:buBlip>
                <a:blip r:embed="rId2"/>
              </a:buBlip>
              <a:defRPr/>
            </a:pPr>
            <a:endParaRPr lang="ru-RU" sz="24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</a:endParaRPr>
          </a:p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96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10" y="764705"/>
            <a:ext cx="3989648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купил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семена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31" y="260648"/>
            <a:ext cx="5190718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7" y="2276873"/>
            <a:ext cx="3322638" cy="4090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8931" y="4784959"/>
            <a:ext cx="491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Подготовили грунт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6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957" y="4797153"/>
            <a:ext cx="4524503" cy="1689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Залили водой, высыпали в горшочки семена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2" y="620689"/>
            <a:ext cx="3632200" cy="434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09017" y="332657"/>
            <a:ext cx="4524503" cy="1689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Возьмем, семечко одно,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Положим в ямку мы на дно!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не бойся, дорогое,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Ничего, что там темно.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87" y="2222378"/>
            <a:ext cx="3533643" cy="224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211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844" y="4365105"/>
            <a:ext cx="5861856" cy="1761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поставили на подоконник, это было сделано 22 мая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2016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года.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8" y="404665"/>
            <a:ext cx="582493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7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095" y="404665"/>
            <a:ext cx="3599605" cy="18330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 мая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2016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 День  третий. Утро.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Начали появляться ростки.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6" y="332657"/>
            <a:ext cx="4121714" cy="3224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16463" y="4437113"/>
            <a:ext cx="5616624" cy="1833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свету, к солнцу из земли</a:t>
            </a:r>
          </a:p>
          <a:p>
            <a:pPr marL="0" indent="0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росток скорей пошли.</a:t>
            </a:r>
          </a:p>
          <a:p>
            <a:pPr marL="0" indent="0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весною, в ранний час,</a:t>
            </a:r>
          </a:p>
          <a:p>
            <a:pPr marL="0" indent="0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Семечко взошло у нас.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69" y="2564904"/>
            <a:ext cx="407217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161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2" y="332656"/>
            <a:ext cx="3822424" cy="529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187026" y="692697"/>
            <a:ext cx="4602511" cy="1833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03 июня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2016 г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День двадцатый. С каждым днем добавлялись все новые зеленые росточки.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62523" y="4293097"/>
            <a:ext cx="3978442" cy="1833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земли росток явился: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Здравствуй, солнце, я - родился!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70" y="3927543"/>
            <a:ext cx="3837357" cy="244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94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480" y="404666"/>
            <a:ext cx="3900433" cy="2736303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августа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2016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  79 день. Подростки уже из баночки  выглядывают.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27" y="908720"/>
            <a:ext cx="427108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1" y="3861048"/>
            <a:ext cx="4075245" cy="259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85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96550" y="4797152"/>
            <a:ext cx="8112901" cy="144016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Переносим в аквариум. 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27" y="476672"/>
            <a:ext cx="5889104" cy="40770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1073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259</Words>
  <Application>Microsoft Office PowerPoint</Application>
  <PresentationFormat>Лист A4 (210x297 мм)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ВЫРАЩИВАНИЕ РАСТЕНИЙ </vt:lpstr>
      <vt:lpstr>История о том,  как я выращивал водоросли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Верочка Хорошая</cp:lastModifiedBy>
  <cp:revision>23</cp:revision>
  <cp:lastPrinted>2014-09-29T07:17:36Z</cp:lastPrinted>
  <dcterms:created xsi:type="dcterms:W3CDTF">2014-09-28T09:40:51Z</dcterms:created>
  <dcterms:modified xsi:type="dcterms:W3CDTF">2017-02-10T05:18:13Z</dcterms:modified>
</cp:coreProperties>
</file>